
<file path=[Content_Types].xml><?xml version="1.0" encoding="utf-8"?>
<Types xmlns="http://schemas.openxmlformats.org/package/2006/content-types">
  <Default Extension="bin" ContentType="image/png"/>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6.jpg" ContentType="image/jp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4" r:id="rId3"/>
  </p:sldMasterIdLst>
  <p:notesMasterIdLst>
    <p:notesMasterId r:id="rId25"/>
  </p:notesMasterIdLst>
  <p:sldIdLst>
    <p:sldId id="256" r:id="rId4"/>
    <p:sldId id="1133" r:id="rId5"/>
    <p:sldId id="290" r:id="rId6"/>
    <p:sldId id="650" r:id="rId7"/>
    <p:sldId id="651" r:id="rId8"/>
    <p:sldId id="652" r:id="rId9"/>
    <p:sldId id="383" r:id="rId10"/>
    <p:sldId id="1128" r:id="rId11"/>
    <p:sldId id="1129" r:id="rId12"/>
    <p:sldId id="1130" r:id="rId13"/>
    <p:sldId id="1131" r:id="rId14"/>
    <p:sldId id="1144" r:id="rId15"/>
    <p:sldId id="1135" r:id="rId16"/>
    <p:sldId id="1137" r:id="rId17"/>
    <p:sldId id="1138" r:id="rId18"/>
    <p:sldId id="1139" r:id="rId19"/>
    <p:sldId id="1140" r:id="rId20"/>
    <p:sldId id="1141" r:id="rId21"/>
    <p:sldId id="1142" r:id="rId22"/>
    <p:sldId id="1143" r:id="rId23"/>
    <p:sldId id="278" r:id="rId2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57090E1-7B93-5749-7683-0DD7391C417C}" name="Sebastian Lehmann Cadieux" initials="SLC" userId="S::au577895@uni.au.dk::a097604b-83b2-4ce0-ad01-17c08126a47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o Bukh Linneberg" initials="BBL" lastIdx="99" clrIdx="0">
    <p:extLst>
      <p:ext uri="{19B8F6BF-5375-455C-9EA6-DF929625EA0E}">
        <p15:presenceInfo xmlns:p15="http://schemas.microsoft.com/office/powerpoint/2012/main" userId="S-1-5-21-1647451481-3672502608-3803859085-338187" providerId="AD"/>
      </p:ext>
    </p:extLst>
  </p:cmAuthor>
  <p:cmAuthor id="2" name="Tina Fruelund" initials="TF" lastIdx="55" clrIdx="1">
    <p:extLst>
      <p:ext uri="{19B8F6BF-5375-455C-9EA6-DF929625EA0E}">
        <p15:presenceInfo xmlns:p15="http://schemas.microsoft.com/office/powerpoint/2012/main" userId="S-1-5-21-1647451481-3672502608-3803859085-277630" providerId="AD"/>
      </p:ext>
    </p:extLst>
  </p:cmAuthor>
  <p:cmAuthor id="3" name="Thomas Plesner" initials="TP" lastIdx="8" clrIdx="2">
    <p:extLst>
      <p:ext uri="{19B8F6BF-5375-455C-9EA6-DF929625EA0E}">
        <p15:presenceInfo xmlns:p15="http://schemas.microsoft.com/office/powerpoint/2012/main" userId="S-1-5-21-1647451481-3672502608-3803859085-203288" providerId="AD"/>
      </p:ext>
    </p:extLst>
  </p:cmAuthor>
  <p:cmAuthor id="4" name="Mie Lundgaard" initials="ML" lastIdx="28" clrIdx="3">
    <p:extLst>
      <p:ext uri="{19B8F6BF-5375-455C-9EA6-DF929625EA0E}">
        <p15:presenceInfo xmlns:p15="http://schemas.microsoft.com/office/powerpoint/2012/main" userId="S-1-5-21-1647451481-3672502608-3803859085-206614" providerId="AD"/>
      </p:ext>
    </p:extLst>
  </p:cmAuthor>
  <p:cmAuthor id="5" name="Rasmus Rørbæk" initials="RR" lastIdx="6" clrIdx="4">
    <p:extLst>
      <p:ext uri="{19B8F6BF-5375-455C-9EA6-DF929625EA0E}">
        <p15:presenceInfo xmlns:p15="http://schemas.microsoft.com/office/powerpoint/2012/main" userId="S-1-5-21-1647451481-3672502608-3803859085-490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2D2D"/>
    <a:srgbClr val="002546"/>
    <a:srgbClr val="008000"/>
    <a:srgbClr val="3200EA"/>
    <a:srgbClr val="2800BC"/>
    <a:srgbClr val="4F6BA3"/>
    <a:srgbClr val="009FE3"/>
    <a:srgbClr val="143A84"/>
    <a:srgbClr val="660033"/>
    <a:srgbClr val="74FF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1B6C3F-84B1-45DA-AAC1-1DE6503051EF}" v="6" dt="2026-03-27T07:50:59.328"/>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35" autoAdjust="0"/>
    <p:restoredTop sz="92615" autoAdjust="0"/>
  </p:normalViewPr>
  <p:slideViewPr>
    <p:cSldViewPr snapToGrid="0">
      <p:cViewPr varScale="1">
        <p:scale>
          <a:sx n="102" d="100"/>
          <a:sy n="102" d="100"/>
        </p:scale>
        <p:origin x="100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41C46A-0801-49EE-8938-61B98988C525}" type="datetimeFigureOut">
              <a:rPr lang="da-DK" smtClean="0"/>
              <a:t>27-03-2026</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595A11-0E59-449F-AE1F-B7262BCBABCA}" type="slidenum">
              <a:rPr lang="da-DK" smtClean="0"/>
              <a:t>‹nr.›</a:t>
            </a:fld>
            <a:endParaRPr lang="da-DK" dirty="0"/>
          </a:p>
        </p:txBody>
      </p:sp>
    </p:spTree>
    <p:extLst>
      <p:ext uri="{BB962C8B-B14F-4D97-AF65-F5344CB8AC3E}">
        <p14:creationId xmlns:p14="http://schemas.microsoft.com/office/powerpoint/2010/main" val="3713757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AA5CC-36B7-41E4-B223-87D57A2A5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92D8E3-90D9-C109-0941-4371751DC7AF}"/>
              </a:ext>
            </a:extLst>
          </p:cNvPr>
          <p:cNvSpPr>
            <a:spLocks noGrp="1" noRot="1" noChangeAspect="1"/>
          </p:cNvSpPr>
          <p:nvPr>
            <p:ph type="sldImg"/>
          </p:nvPr>
        </p:nvSpPr>
        <p:spPr/>
        <p:txBody>
          <a:bodyPr/>
          <a:lstStyle/>
          <a:p>
            <a:endParaRPr lang="da-DK" dirty="0"/>
          </a:p>
        </p:txBody>
      </p:sp>
      <p:sp>
        <p:nvSpPr>
          <p:cNvPr id="3" name="Notes Placeholder 2">
            <a:extLst>
              <a:ext uri="{FF2B5EF4-FFF2-40B4-BE49-F238E27FC236}">
                <a16:creationId xmlns:a16="http://schemas.microsoft.com/office/drawing/2014/main" id="{67762F70-449C-F332-A0A1-0B1CEF61EC1F}"/>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71C10AE1-9BD8-E394-9055-2FD0400EC4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C160C3-3AB6-49C1-8001-AFDAD271EB5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9191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A365-D4FD-A7A5-4A12-6E2BE4FE0D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3712DD-DB23-62FD-8F6D-92D49BD3EF00}"/>
              </a:ext>
            </a:extLst>
          </p:cNvPr>
          <p:cNvSpPr>
            <a:spLocks noGrp="1" noRot="1" noChangeAspect="1"/>
          </p:cNvSpPr>
          <p:nvPr>
            <p:ph type="sldImg"/>
          </p:nvPr>
        </p:nvSpPr>
        <p:spPr/>
        <p:txBody>
          <a:bodyPr/>
          <a:lstStyle/>
          <a:p>
            <a:endParaRPr lang="da-DK" dirty="0"/>
          </a:p>
        </p:txBody>
      </p:sp>
      <p:sp>
        <p:nvSpPr>
          <p:cNvPr id="3" name="Notes Placeholder 2">
            <a:extLst>
              <a:ext uri="{FF2B5EF4-FFF2-40B4-BE49-F238E27FC236}">
                <a16:creationId xmlns:a16="http://schemas.microsoft.com/office/drawing/2014/main" id="{87F7FA25-0AF6-43CF-C8DE-54C8C5D940BB}"/>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C5E07EE4-5B9B-9A4D-3B0A-699F13550D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C160C3-3AB6-49C1-8001-AFDAD271EB5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9366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dirty="0"/>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8595A11-0E59-449F-AE1F-B7262BCBABCA}" type="slidenum">
              <a:rPr lang="da-DK" smtClean="0"/>
              <a:t>15</a:t>
            </a:fld>
            <a:endParaRPr lang="da-DK" dirty="0"/>
          </a:p>
        </p:txBody>
      </p:sp>
    </p:spTree>
    <p:extLst>
      <p:ext uri="{BB962C8B-B14F-4D97-AF65-F5344CB8AC3E}">
        <p14:creationId xmlns:p14="http://schemas.microsoft.com/office/powerpoint/2010/main" val="4184324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FEDCE-EDB9-7944-44D9-53128FF22F0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D68D5A6-2F0E-7EC4-2DC3-DBE24CA55823}"/>
              </a:ext>
            </a:extLst>
          </p:cNvPr>
          <p:cNvSpPr>
            <a:spLocks noGrp="1" noRot="1" noChangeAspect="1"/>
          </p:cNvSpPr>
          <p:nvPr>
            <p:ph type="sldImg"/>
          </p:nvPr>
        </p:nvSpPr>
        <p:spPr/>
        <p:txBody>
          <a:bodyPr/>
          <a:lstStyle/>
          <a:p>
            <a:endParaRPr lang="da-DK" dirty="0"/>
          </a:p>
        </p:txBody>
      </p:sp>
      <p:sp>
        <p:nvSpPr>
          <p:cNvPr id="3" name="Pladsholder til noter 2">
            <a:extLst>
              <a:ext uri="{FF2B5EF4-FFF2-40B4-BE49-F238E27FC236}">
                <a16:creationId xmlns:a16="http://schemas.microsoft.com/office/drawing/2014/main" id="{72A2A165-8895-36C9-8636-1DA16DCC20E7}"/>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FF756F17-A4BD-C311-B53F-9A61384AFB68}"/>
              </a:ext>
            </a:extLst>
          </p:cNvPr>
          <p:cNvSpPr>
            <a:spLocks noGrp="1"/>
          </p:cNvSpPr>
          <p:nvPr>
            <p:ph type="sldNum" sz="quarter" idx="5"/>
          </p:nvPr>
        </p:nvSpPr>
        <p:spPr/>
        <p:txBody>
          <a:bodyPr/>
          <a:lstStyle/>
          <a:p>
            <a:fld id="{58595A11-0E59-449F-AE1F-B7262BCBABCA}" type="slidenum">
              <a:rPr lang="da-DK" smtClean="0"/>
              <a:t>17</a:t>
            </a:fld>
            <a:endParaRPr lang="da-DK" dirty="0"/>
          </a:p>
        </p:txBody>
      </p:sp>
    </p:spTree>
    <p:extLst>
      <p:ext uri="{BB962C8B-B14F-4D97-AF65-F5344CB8AC3E}">
        <p14:creationId xmlns:p14="http://schemas.microsoft.com/office/powerpoint/2010/main" val="3128165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07644-EE3E-53C0-226F-9B555EF2C0E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7C4D224-DF73-3A7F-284F-4FF69066D38E}"/>
              </a:ext>
            </a:extLst>
          </p:cNvPr>
          <p:cNvSpPr>
            <a:spLocks noGrp="1" noRot="1" noChangeAspect="1"/>
          </p:cNvSpPr>
          <p:nvPr>
            <p:ph type="sldImg"/>
          </p:nvPr>
        </p:nvSpPr>
        <p:spPr/>
        <p:txBody>
          <a:bodyPr/>
          <a:lstStyle/>
          <a:p>
            <a:endParaRPr lang="da-DK" dirty="0"/>
          </a:p>
        </p:txBody>
      </p:sp>
      <p:sp>
        <p:nvSpPr>
          <p:cNvPr id="3" name="Pladsholder til noter 2">
            <a:extLst>
              <a:ext uri="{FF2B5EF4-FFF2-40B4-BE49-F238E27FC236}">
                <a16:creationId xmlns:a16="http://schemas.microsoft.com/office/drawing/2014/main" id="{D3E3A1EB-A22D-DECF-9AF7-5AB17B034B0E}"/>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09D6422E-874F-0458-A5B2-9D539310F712}"/>
              </a:ext>
            </a:extLst>
          </p:cNvPr>
          <p:cNvSpPr>
            <a:spLocks noGrp="1"/>
          </p:cNvSpPr>
          <p:nvPr>
            <p:ph type="sldNum" sz="quarter" idx="5"/>
          </p:nvPr>
        </p:nvSpPr>
        <p:spPr/>
        <p:txBody>
          <a:bodyPr/>
          <a:lstStyle/>
          <a:p>
            <a:fld id="{58595A11-0E59-449F-AE1F-B7262BCBABCA}" type="slidenum">
              <a:rPr lang="da-DK" smtClean="0"/>
              <a:t>19</a:t>
            </a:fld>
            <a:endParaRPr lang="da-DK" dirty="0"/>
          </a:p>
        </p:txBody>
      </p:sp>
    </p:spTree>
    <p:extLst>
      <p:ext uri="{BB962C8B-B14F-4D97-AF65-F5344CB8AC3E}">
        <p14:creationId xmlns:p14="http://schemas.microsoft.com/office/powerpoint/2010/main" val="3624149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dirty="0"/>
          </a:p>
        </p:txBody>
      </p:sp>
      <p:sp>
        <p:nvSpPr>
          <p:cNvPr id="3" name="Pladsholder til noter 2"/>
          <p:cNvSpPr>
            <a:spLocks noGrp="1"/>
          </p:cNvSpPr>
          <p:nvPr>
            <p:ph type="body" idx="1"/>
          </p:nvPr>
        </p:nvSpPr>
        <p:spPr/>
        <p:txBody>
          <a:bodyPr/>
          <a:lstStyle/>
          <a:p>
            <a:pPr marL="0" indent="0">
              <a:buFontTx/>
              <a:buNone/>
            </a:pPr>
            <a:endParaRPr lang="da-DK" b="0" dirty="0"/>
          </a:p>
        </p:txBody>
      </p:sp>
      <p:sp>
        <p:nvSpPr>
          <p:cNvPr id="4" name="Pladsholder til slidenummer 3"/>
          <p:cNvSpPr>
            <a:spLocks noGrp="1"/>
          </p:cNvSpPr>
          <p:nvPr>
            <p:ph type="sldNum" sz="quarter" idx="5"/>
          </p:nvPr>
        </p:nvSpPr>
        <p:spPr/>
        <p:txBody>
          <a:bodyPr/>
          <a:lstStyle/>
          <a:p>
            <a:pPr>
              <a:defRPr/>
            </a:pPr>
            <a:fld id="{72C160C3-3AB6-49C1-8001-AFDAD271EB5B}" type="slidenum">
              <a:rPr lang="en-GB" smtClean="0"/>
              <a:pPr>
                <a:defRPr/>
              </a:pPr>
              <a:t>3</a:t>
            </a:fld>
            <a:endParaRPr lang="en-GB" dirty="0"/>
          </a:p>
        </p:txBody>
      </p:sp>
    </p:spTree>
    <p:extLst>
      <p:ext uri="{BB962C8B-B14F-4D97-AF65-F5344CB8AC3E}">
        <p14:creationId xmlns:p14="http://schemas.microsoft.com/office/powerpoint/2010/main" val="2635264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dirty="0"/>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a:defRPr/>
            </a:pPr>
            <a:fld id="{72C160C3-3AB6-49C1-8001-AFDAD271EB5B}" type="slidenum">
              <a:rPr lang="en-GB" smtClean="0"/>
              <a:pPr>
                <a:defRPr/>
              </a:pPr>
              <a:t>4</a:t>
            </a:fld>
            <a:endParaRPr lang="en-GB" dirty="0"/>
          </a:p>
        </p:txBody>
      </p:sp>
    </p:spTree>
    <p:extLst>
      <p:ext uri="{BB962C8B-B14F-4D97-AF65-F5344CB8AC3E}">
        <p14:creationId xmlns:p14="http://schemas.microsoft.com/office/powerpoint/2010/main" val="1087326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dirty="0"/>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a:defRPr/>
            </a:pPr>
            <a:fld id="{72C160C3-3AB6-49C1-8001-AFDAD271EB5B}" type="slidenum">
              <a:rPr lang="en-GB" smtClean="0"/>
              <a:pPr>
                <a:defRPr/>
              </a:pPr>
              <a:t>5</a:t>
            </a:fld>
            <a:endParaRPr lang="en-GB" dirty="0"/>
          </a:p>
        </p:txBody>
      </p:sp>
    </p:spTree>
    <p:extLst>
      <p:ext uri="{BB962C8B-B14F-4D97-AF65-F5344CB8AC3E}">
        <p14:creationId xmlns:p14="http://schemas.microsoft.com/office/powerpoint/2010/main" val="3877691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dirty="0"/>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a:defRPr/>
            </a:pPr>
            <a:fld id="{72C160C3-3AB6-49C1-8001-AFDAD271EB5B}" type="slidenum">
              <a:rPr lang="en-GB" smtClean="0"/>
              <a:pPr>
                <a:defRPr/>
              </a:pPr>
              <a:t>6</a:t>
            </a:fld>
            <a:endParaRPr lang="en-GB" dirty="0"/>
          </a:p>
        </p:txBody>
      </p:sp>
    </p:spTree>
    <p:extLst>
      <p:ext uri="{BB962C8B-B14F-4D97-AF65-F5344CB8AC3E}">
        <p14:creationId xmlns:p14="http://schemas.microsoft.com/office/powerpoint/2010/main" val="3173726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dirty="0"/>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8595A11-0E59-449F-AE1F-B7262BCBABCA}" type="slidenum">
              <a:rPr lang="da-DK" smtClean="0"/>
              <a:t>7</a:t>
            </a:fld>
            <a:endParaRPr lang="da-DK" dirty="0"/>
          </a:p>
        </p:txBody>
      </p:sp>
    </p:spTree>
    <p:extLst>
      <p:ext uri="{BB962C8B-B14F-4D97-AF65-F5344CB8AC3E}">
        <p14:creationId xmlns:p14="http://schemas.microsoft.com/office/powerpoint/2010/main" val="1991312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581C3-E6C1-BFF9-6F8C-343383F55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4D9684-4812-D092-93F1-C1FBDDA3B120}"/>
              </a:ext>
            </a:extLst>
          </p:cNvPr>
          <p:cNvSpPr>
            <a:spLocks noGrp="1" noRot="1" noChangeAspect="1"/>
          </p:cNvSpPr>
          <p:nvPr>
            <p:ph type="sldImg"/>
          </p:nvPr>
        </p:nvSpPr>
        <p:spPr/>
        <p:txBody>
          <a:bodyPr/>
          <a:lstStyle/>
          <a:p>
            <a:endParaRPr lang="da-DK" dirty="0"/>
          </a:p>
        </p:txBody>
      </p:sp>
      <p:sp>
        <p:nvSpPr>
          <p:cNvPr id="3" name="Notes Placeholder 2">
            <a:extLst>
              <a:ext uri="{FF2B5EF4-FFF2-40B4-BE49-F238E27FC236}">
                <a16:creationId xmlns:a16="http://schemas.microsoft.com/office/drawing/2014/main" id="{A1F0E233-1E1B-7FA7-36A5-0CC42B7A461D}"/>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6E163ACA-3841-667F-4D87-72338CFFA0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C160C3-3AB6-49C1-8001-AFDAD271EB5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4930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A2C03-E6A2-383B-D8FC-7FB6C92F65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1163E-423B-1A6C-2AAD-9E39764F8673}"/>
              </a:ext>
            </a:extLst>
          </p:cNvPr>
          <p:cNvSpPr>
            <a:spLocks noGrp="1" noRot="1" noChangeAspect="1"/>
          </p:cNvSpPr>
          <p:nvPr>
            <p:ph type="sldImg"/>
          </p:nvPr>
        </p:nvSpPr>
        <p:spPr/>
        <p:txBody>
          <a:bodyPr/>
          <a:lstStyle/>
          <a:p>
            <a:endParaRPr lang="da-DK" dirty="0"/>
          </a:p>
        </p:txBody>
      </p:sp>
      <p:sp>
        <p:nvSpPr>
          <p:cNvPr id="3" name="Notes Placeholder 2">
            <a:extLst>
              <a:ext uri="{FF2B5EF4-FFF2-40B4-BE49-F238E27FC236}">
                <a16:creationId xmlns:a16="http://schemas.microsoft.com/office/drawing/2014/main" id="{6AD6DA43-EE43-B30F-21D0-5853AE3CB12A}"/>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06F36BEF-6EBD-2681-8B12-6A5F3DAD1F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C160C3-3AB6-49C1-8001-AFDAD271EB5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26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A33D0-F6BB-A3E6-371E-434AA06AE3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C9EE4A-7830-1D68-A921-11BB837E13BB}"/>
              </a:ext>
            </a:extLst>
          </p:cNvPr>
          <p:cNvSpPr>
            <a:spLocks noGrp="1" noRot="1" noChangeAspect="1"/>
          </p:cNvSpPr>
          <p:nvPr>
            <p:ph type="sldImg"/>
          </p:nvPr>
        </p:nvSpPr>
        <p:spPr/>
        <p:txBody>
          <a:bodyPr/>
          <a:lstStyle/>
          <a:p>
            <a:endParaRPr lang="da-DK" dirty="0"/>
          </a:p>
        </p:txBody>
      </p:sp>
      <p:sp>
        <p:nvSpPr>
          <p:cNvPr id="3" name="Notes Placeholder 2">
            <a:extLst>
              <a:ext uri="{FF2B5EF4-FFF2-40B4-BE49-F238E27FC236}">
                <a16:creationId xmlns:a16="http://schemas.microsoft.com/office/drawing/2014/main" id="{2A1123F8-A2C1-ECCE-40AD-55BBD576FABB}"/>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AF5D5057-4C03-5068-FF19-B9AD201182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C160C3-3AB6-49C1-8001-AFDAD271EB5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72894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bin"/><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 Id="rId5" Type="http://schemas.openxmlformats.org/officeDocument/2006/relationships/image" Target="../media/image1.emf"/><Relationship Id="rId4" Type="http://schemas.openxmlformats.org/officeDocument/2006/relationships/image" Target="../media/image10.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2813326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165223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27835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dias">
    <p:spTree>
      <p:nvGrpSpPr>
        <p:cNvPr id="1" name=""/>
        <p:cNvGrpSpPr/>
        <p:nvPr/>
      </p:nvGrpSpPr>
      <p:grpSpPr>
        <a:xfrm>
          <a:off x="0" y="0"/>
          <a:ext cx="0" cy="0"/>
          <a:chOff x="0" y="0"/>
          <a:chExt cx="0" cy="0"/>
        </a:xfrm>
      </p:grpSpPr>
      <p:pic>
        <p:nvPicPr>
          <p:cNvPr id="54" name="Farvet baggrund"/>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1" y="1984"/>
            <a:ext cx="12192000" cy="6858000"/>
          </a:xfrm>
          <a:prstGeom prst="rect">
            <a:avLst/>
          </a:prstGeom>
          <a:solidFill>
            <a:schemeClr val="tx2"/>
          </a:solidFill>
        </p:spPr>
      </p:pic>
      <p:sp>
        <p:nvSpPr>
          <p:cNvPr id="34819" name="Title 1"/>
          <p:cNvSpPr>
            <a:spLocks noGrp="1" noChangeArrowheads="1"/>
          </p:cNvSpPr>
          <p:nvPr>
            <p:ph type="ctrTitle"/>
          </p:nvPr>
        </p:nvSpPr>
        <p:spPr>
          <a:xfrm>
            <a:off x="986095" y="2482344"/>
            <a:ext cx="10222987"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39" name="OFF_logo1Computed"/>
          <p:cNvSpPr/>
          <p:nvPr userDrawn="1"/>
        </p:nvSpPr>
        <p:spPr bwMode="auto">
          <a:xfrm>
            <a:off x="972252" y="5997600"/>
            <a:ext cx="727953"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kumimoji="0" lang="da-DK" sz="1000" b="0" i="0" u="none" strike="noStrike" cap="all" normalizeH="0" baseline="0" noProof="1">
                <a:ln>
                  <a:noFill/>
                </a:ln>
                <a:solidFill>
                  <a:schemeClr val="bg1"/>
                </a:solidFill>
                <a:effectLst/>
                <a:latin typeface="AU Passata" pitchFamily="34" charset="0"/>
              </a:rPr>
              <a:t>Aarhus
Universitet</a:t>
            </a:r>
          </a:p>
        </p:txBody>
      </p:sp>
      <p:pic>
        <p:nvPicPr>
          <p:cNvPr id="16" name="Au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069947027" name="SecondaryLogo"/>
          <p:cNvPicPr>
            <a:picLocks noChangeAspect="1"/>
          </p:cNvPicPr>
          <p:nvPr/>
        </p:nvPicPr>
        <p:blipFill>
          <a:blip r:embed="rId4"/>
          <a:stretch>
            <a:fillRect/>
          </a:stretch>
        </p:blipFill>
        <p:spPr>
          <a:xfrm>
            <a:off x="10208659" y="5997600"/>
            <a:ext cx="1658669" cy="558000"/>
          </a:xfrm>
          <a:prstGeom prst="rect">
            <a:avLst/>
          </a:prstGeom>
        </p:spPr>
      </p:pic>
      <p:sp>
        <p:nvSpPr>
          <p:cNvPr id="4" name="Slide Number Placeholder 3"/>
          <p:cNvSpPr>
            <a:spLocks noGrp="1"/>
          </p:cNvSpPr>
          <p:nvPr>
            <p:ph type="sldNum" sz="quarter" idx="12"/>
          </p:nvPr>
        </p:nvSpPr>
        <p:spPr>
          <a:xfrm>
            <a:off x="11811068" y="6581497"/>
            <a:ext cx="252066" cy="153888"/>
          </a:xfrm>
        </p:spPr>
        <p:txBody>
          <a:bodyPr/>
          <a:lstStyle>
            <a:lvl1pPr>
              <a:defRPr>
                <a:solidFill>
                  <a:schemeClr val="bg1"/>
                </a:solidFill>
              </a:defRPr>
            </a:lvl1pPr>
          </a:lstStyle>
          <a:p>
            <a:pPr>
              <a:defRPr/>
            </a:pPr>
            <a:fld id="{E90C1E0A-682D-40DC-B1EA-26C007FDC330}" type="slidenum">
              <a:rPr lang="da-DK" smtClean="0"/>
              <a:pPr>
                <a:defRPr/>
              </a:pPr>
              <a:t>‹nr.›</a:t>
            </a:fld>
            <a:endParaRPr lang="da-DK" dirty="0"/>
          </a:p>
        </p:txBody>
      </p:sp>
      <p:sp>
        <p:nvSpPr>
          <p:cNvPr id="2" name="Date Placeholder 1"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3" name="Footer Placeholder 2" hidden="1"/>
          <p:cNvSpPr>
            <a:spLocks noGrp="1"/>
          </p:cNvSpPr>
          <p:nvPr>
            <p:ph type="ftr" sz="quarter" idx="11"/>
          </p:nvPr>
        </p:nvSpPr>
        <p:spPr/>
        <p:txBody>
          <a:bodyPr/>
          <a:lstStyle/>
          <a:p>
            <a:endParaRPr lang="da-DK" dirty="0"/>
          </a:p>
        </p:txBody>
      </p:sp>
      <p:sp>
        <p:nvSpPr>
          <p:cNvPr id="22"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bg1"/>
                </a:solidFill>
                <a:latin typeface="AU Passata Light" pitchFamily="34" charset="0"/>
              </a:rPr>
              <a:t>Technical Sciences</a:t>
            </a:r>
          </a:p>
        </p:txBody>
      </p:sp>
    </p:spTree>
    <p:extLst>
      <p:ext uri="{BB962C8B-B14F-4D97-AF65-F5344CB8AC3E}">
        <p14:creationId xmlns:p14="http://schemas.microsoft.com/office/powerpoint/2010/main" val="395659890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with text">
    <p:spTree>
      <p:nvGrpSpPr>
        <p:cNvPr id="1" name=""/>
        <p:cNvGrpSpPr/>
        <p:nvPr/>
      </p:nvGrpSpPr>
      <p:grpSpPr>
        <a:xfrm>
          <a:off x="0" y="0"/>
          <a:ext cx="0" cy="0"/>
          <a:chOff x="0" y="0"/>
          <a:chExt cx="0" cy="0"/>
        </a:xfrm>
      </p:grpSpPr>
      <p:sp>
        <p:nvSpPr>
          <p:cNvPr id="21"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34819" name="Title 1"/>
          <p:cNvSpPr>
            <a:spLocks noGrp="1" noChangeArrowheads="1"/>
          </p:cNvSpPr>
          <p:nvPr>
            <p:ph type="ctrTitle"/>
          </p:nvPr>
        </p:nvSpPr>
        <p:spPr>
          <a:xfrm>
            <a:off x="982100" y="1520316"/>
            <a:ext cx="9545793" cy="1779553"/>
          </a:xfrm>
        </p:spPr>
        <p:txBody>
          <a:bodyPr wrap="square" anchor="b" anchorCtr="0">
            <a:no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4" name="Text Placeholder 3"/>
          <p:cNvSpPr>
            <a:spLocks noGrp="1"/>
          </p:cNvSpPr>
          <p:nvPr>
            <p:ph type="body" sz="quarter" idx="11"/>
          </p:nvPr>
        </p:nvSpPr>
        <p:spPr>
          <a:xfrm>
            <a:off x="986095" y="3715432"/>
            <a:ext cx="7163077" cy="1746085"/>
          </a:xfrm>
        </p:spPr>
        <p:txBody>
          <a:bodyPr/>
          <a:lstStyle>
            <a:lvl1pPr marL="0" indent="0">
              <a:lnSpc>
                <a:spcPct val="101000"/>
              </a:lnSpc>
              <a:buFontTx/>
              <a:buNone/>
              <a:defRPr sz="27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a:t>Click to edit Master text styles</a:t>
            </a:r>
            <a:endParaRPr lang="da-DK"/>
          </a:p>
        </p:txBody>
      </p:sp>
      <p:sp>
        <p:nvSpPr>
          <p:cNvPr id="22" name="TextBox 21"/>
          <p:cNvSpPr txBox="1"/>
          <p:nvPr userDrawn="1"/>
        </p:nvSpPr>
        <p:spPr>
          <a:xfrm>
            <a:off x="-2160917" y="2132856"/>
            <a:ext cx="2013173" cy="738664"/>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bold</a:t>
            </a:r>
            <a:endParaRPr lang="da-DK" sz="4799" dirty="0"/>
          </a:p>
        </p:txBody>
      </p:sp>
      <p:sp>
        <p:nvSpPr>
          <p:cNvPr id="38" name="OFF_logo2Computed"/>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endParaRPr lang="da-DK" sz="600" cap="all" spc="40" baseline="0" dirty="0">
              <a:solidFill>
                <a:schemeClr val="bg1"/>
              </a:solidFill>
              <a:latin typeface="AU Passata Light" pitchFamily="34" charset="0"/>
            </a:endParaRPr>
          </a:p>
        </p:txBody>
      </p:sp>
      <p:sp>
        <p:nvSpPr>
          <p:cNvPr id="43" name="OFF_logo1Computed"/>
          <p:cNvSpPr/>
          <p:nvPr userDrawn="1"/>
        </p:nvSpPr>
        <p:spPr bwMode="auto">
          <a:xfrm>
            <a:off x="972252" y="5997600"/>
            <a:ext cx="727953"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kumimoji="0" lang="da-DK" sz="1000" b="0" i="0" u="none" strike="noStrike" cap="all" normalizeH="0" baseline="0" noProof="1">
                <a:ln>
                  <a:noFill/>
                </a:ln>
                <a:solidFill>
                  <a:schemeClr val="bg1"/>
                </a:solidFill>
                <a:effectLst/>
                <a:latin typeface="AU Passata" pitchFamily="34" charset="0"/>
              </a:rPr>
              <a:t>Aarhus
Universitet</a:t>
            </a:r>
          </a:p>
        </p:txBody>
      </p:sp>
      <p:pic>
        <p:nvPicPr>
          <p:cNvPr id="17" name="Au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886691082" name="SecondaryLogo"/>
          <p:cNvPicPr>
            <a:picLocks noChangeAspect="1"/>
          </p:cNvPicPr>
          <p:nvPr/>
        </p:nvPicPr>
        <p:blipFill>
          <a:blip r:embed="rId3"/>
          <a:stretch>
            <a:fillRect/>
          </a:stretch>
        </p:blipFill>
        <p:spPr>
          <a:xfrm>
            <a:off x="10208659" y="5997600"/>
            <a:ext cx="1658669" cy="558000"/>
          </a:xfrm>
          <a:prstGeom prst="rect">
            <a:avLst/>
          </a:prstGeom>
        </p:spPr>
      </p:pic>
      <p:sp>
        <p:nvSpPr>
          <p:cNvPr id="5" name="Slide Number Placeholder 4"/>
          <p:cNvSpPr>
            <a:spLocks noGrp="1"/>
          </p:cNvSpPr>
          <p:nvPr>
            <p:ph type="sldNum" sz="quarter" idx="14"/>
          </p:nvPr>
        </p:nvSpPr>
        <p:spPr>
          <a:xfrm>
            <a:off x="11811068" y="6581497"/>
            <a:ext cx="252066" cy="153888"/>
          </a:xfrm>
        </p:spPr>
        <p:txBody>
          <a:bodyPr/>
          <a:lstStyle>
            <a:lvl1pPr>
              <a:defRPr>
                <a:solidFill>
                  <a:schemeClr val="bg1"/>
                </a:solidFill>
              </a:defRPr>
            </a:lvl1pPr>
          </a:lstStyle>
          <a:p>
            <a:pPr>
              <a:defRPr/>
            </a:pPr>
            <a:fld id="{E90C1E0A-682D-40DC-B1EA-26C007FDC330}" type="slidenum">
              <a:rPr lang="da-DK" smtClean="0"/>
              <a:pPr>
                <a:defRPr/>
              </a:pPr>
              <a:t>‹nr.›</a:t>
            </a:fld>
            <a:endParaRPr lang="da-DK" dirty="0"/>
          </a:p>
        </p:txBody>
      </p:sp>
      <p:sp>
        <p:nvSpPr>
          <p:cNvPr id="2" name="Date Placeholder 1" hidden="1"/>
          <p:cNvSpPr>
            <a:spLocks noGrp="1"/>
          </p:cNvSpPr>
          <p:nvPr>
            <p:ph type="dt" sz="half" idx="12"/>
          </p:nvPr>
        </p:nvSpPr>
        <p:spPr/>
        <p:txBody>
          <a:bodyPr/>
          <a:lstStyle/>
          <a:p>
            <a:fld id="{78417F83-4CBA-48F2-BAD0-783AE3701E32}" type="datetimeFigureOut">
              <a:rPr lang="da-DK" smtClean="0"/>
              <a:pPr/>
              <a:t>27-03-2026</a:t>
            </a:fld>
            <a:r>
              <a:rPr lang="da-DK" dirty="0"/>
              <a:t>03-09-2019</a:t>
            </a:r>
          </a:p>
        </p:txBody>
      </p:sp>
      <p:sp>
        <p:nvSpPr>
          <p:cNvPr id="3" name="Footer Placeholder 2" hidden="1"/>
          <p:cNvSpPr>
            <a:spLocks noGrp="1"/>
          </p:cNvSpPr>
          <p:nvPr>
            <p:ph type="ftr" sz="quarter" idx="13"/>
          </p:nvPr>
        </p:nvSpPr>
        <p:spPr/>
        <p:txBody>
          <a:bodyPr/>
          <a:lstStyle/>
          <a:p>
            <a:endParaRPr lang="da-DK" dirty="0"/>
          </a:p>
        </p:txBody>
      </p:sp>
      <p:sp>
        <p:nvSpPr>
          <p:cNvPr id="27"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bg1"/>
                </a:solidFill>
                <a:latin typeface="AU Passata Light" pitchFamily="34" charset="0"/>
              </a:rPr>
              <a:t>Technical Sciences</a:t>
            </a:r>
          </a:p>
        </p:txBody>
      </p:sp>
    </p:spTree>
    <p:extLst>
      <p:ext uri="{BB962C8B-B14F-4D97-AF65-F5344CB8AC3E}">
        <p14:creationId xmlns:p14="http://schemas.microsoft.com/office/powerpoint/2010/main" val="274336167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no picture">
    <p:spTree>
      <p:nvGrpSpPr>
        <p:cNvPr id="1" name=""/>
        <p:cNvGrpSpPr/>
        <p:nvPr/>
      </p:nvGrpSpPr>
      <p:grpSpPr>
        <a:xfrm>
          <a:off x="0" y="0"/>
          <a:ext cx="0" cy="0"/>
          <a:chOff x="0" y="0"/>
          <a:chExt cx="0" cy="0"/>
        </a:xfrm>
      </p:grpSpPr>
      <p:sp>
        <p:nvSpPr>
          <p:cNvPr id="22"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34819" name="Title 1"/>
          <p:cNvSpPr>
            <a:spLocks noGrp="1" noChangeArrowheads="1"/>
          </p:cNvSpPr>
          <p:nvPr>
            <p:ph type="ctrTitle"/>
          </p:nvPr>
        </p:nvSpPr>
        <p:spPr>
          <a:xfrm>
            <a:off x="986095" y="2482344"/>
            <a:ext cx="10222987"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14" name="TextBox 13"/>
          <p:cNvSpPr txBox="1"/>
          <p:nvPr userDrawn="1"/>
        </p:nvSpPr>
        <p:spPr>
          <a:xfrm>
            <a:off x="-1974112" y="3082507"/>
            <a:ext cx="1826368"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sz="1800" dirty="0"/>
          </a:p>
          <a:p>
            <a:pPr algn="r">
              <a:lnSpc>
                <a:spcPct val="100000"/>
              </a:lnSpc>
            </a:pPr>
            <a:r>
              <a:rPr lang="da-DK" sz="1000" noProof="1">
                <a:solidFill>
                  <a:schemeClr val="tx1">
                    <a:lumMod val="75000"/>
                    <a:lumOff val="25000"/>
                  </a:schemeClr>
                </a:solidFill>
              </a:rPr>
              <a:t>AU Passata Bold</a:t>
            </a:r>
            <a:endParaRPr lang="da-DK" sz="4799" dirty="0"/>
          </a:p>
        </p:txBody>
      </p:sp>
      <p:sp>
        <p:nvSpPr>
          <p:cNvPr id="25" name="OFF_logo2Computed"/>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endParaRPr lang="da-DK" sz="600" cap="all" spc="40" baseline="0" dirty="0">
              <a:solidFill>
                <a:schemeClr val="bg1"/>
              </a:solidFill>
              <a:latin typeface="AU Passata Light" pitchFamily="34" charset="0"/>
            </a:endParaRPr>
          </a:p>
        </p:txBody>
      </p:sp>
      <p:sp>
        <p:nvSpPr>
          <p:cNvPr id="30" name="OFF_logo1Computed"/>
          <p:cNvSpPr/>
          <p:nvPr userDrawn="1"/>
        </p:nvSpPr>
        <p:spPr bwMode="auto">
          <a:xfrm>
            <a:off x="972252" y="5997600"/>
            <a:ext cx="727953"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kumimoji="0" lang="da-DK" sz="1000" b="0" i="0" u="none" strike="noStrike" cap="all" normalizeH="0" baseline="0" noProof="1">
                <a:ln>
                  <a:noFill/>
                </a:ln>
                <a:solidFill>
                  <a:schemeClr val="bg1"/>
                </a:solidFill>
                <a:effectLst/>
                <a:latin typeface="AU Passata" pitchFamily="34" charset="0"/>
              </a:rPr>
              <a:t>Aarhus
Universitet</a:t>
            </a:r>
          </a:p>
        </p:txBody>
      </p:sp>
      <p:pic>
        <p:nvPicPr>
          <p:cNvPr id="17" name="Au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2011025584" name="SecondaryLogo"/>
          <p:cNvPicPr>
            <a:picLocks noChangeAspect="1"/>
          </p:cNvPicPr>
          <p:nvPr/>
        </p:nvPicPr>
        <p:blipFill>
          <a:blip r:embed="rId3"/>
          <a:stretch>
            <a:fillRect/>
          </a:stretch>
        </p:blipFill>
        <p:spPr>
          <a:xfrm>
            <a:off x="10208659" y="5997600"/>
            <a:ext cx="1658669" cy="558000"/>
          </a:xfrm>
          <a:prstGeom prst="rect">
            <a:avLst/>
          </a:prstGeom>
        </p:spPr>
      </p:pic>
      <p:sp>
        <p:nvSpPr>
          <p:cNvPr id="4" name="Slide Number Placeholder 3"/>
          <p:cNvSpPr>
            <a:spLocks noGrp="1"/>
          </p:cNvSpPr>
          <p:nvPr>
            <p:ph type="sldNum" sz="quarter" idx="12"/>
          </p:nvPr>
        </p:nvSpPr>
        <p:spPr>
          <a:xfrm>
            <a:off x="11811068" y="6581497"/>
            <a:ext cx="252066" cy="153888"/>
          </a:xfrm>
        </p:spPr>
        <p:txBody>
          <a:bodyPr/>
          <a:lstStyle>
            <a:lvl1pPr>
              <a:defRPr>
                <a:solidFill>
                  <a:schemeClr val="bg1"/>
                </a:solidFill>
              </a:defRPr>
            </a:lvl1pPr>
          </a:lstStyle>
          <a:p>
            <a:pPr>
              <a:defRPr/>
            </a:pPr>
            <a:fld id="{E90C1E0A-682D-40DC-B1EA-26C007FDC330}" type="slidenum">
              <a:rPr lang="da-DK" smtClean="0"/>
              <a:pPr>
                <a:defRPr/>
              </a:pPr>
              <a:t>‹nr.›</a:t>
            </a:fld>
            <a:endParaRPr lang="da-DK" dirty="0"/>
          </a:p>
        </p:txBody>
      </p:sp>
      <p:sp>
        <p:nvSpPr>
          <p:cNvPr id="2" name="Date Placeholder 1"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3" name="Footer Placeholder 2" hidden="1"/>
          <p:cNvSpPr>
            <a:spLocks noGrp="1"/>
          </p:cNvSpPr>
          <p:nvPr>
            <p:ph type="ftr" sz="quarter" idx="11"/>
          </p:nvPr>
        </p:nvSpPr>
        <p:spPr/>
        <p:txBody>
          <a:bodyPr/>
          <a:lstStyle/>
          <a:p>
            <a:endParaRPr lang="da-DK" dirty="0"/>
          </a:p>
        </p:txBody>
      </p:sp>
      <p:sp>
        <p:nvSpPr>
          <p:cNvPr id="24"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bg1"/>
                </a:solidFill>
                <a:latin typeface="AU Passata Light" pitchFamily="34" charset="0"/>
              </a:rPr>
              <a:t>Technical Sciences</a:t>
            </a:r>
          </a:p>
        </p:txBody>
      </p:sp>
    </p:spTree>
    <p:extLst>
      <p:ext uri="{BB962C8B-B14F-4D97-AF65-F5344CB8AC3E}">
        <p14:creationId xmlns:p14="http://schemas.microsoft.com/office/powerpoint/2010/main" val="154145947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da-DK" dirty="0"/>
              <a:t>Click to edit Master title style</a:t>
            </a:r>
            <a:endParaRPr lang="da-DK"/>
          </a:p>
        </p:txBody>
      </p:sp>
      <p:sp>
        <p:nvSpPr>
          <p:cNvPr id="3" name="Content Placeholder 2"/>
          <p:cNvSpPr>
            <a:spLocks noGrp="1"/>
          </p:cNvSpPr>
          <p:nvPr>
            <p:ph idx="1"/>
          </p:nvPr>
        </p:nvSpPr>
        <p:spPr>
          <a:xfrm>
            <a:off x="986095" y="1960079"/>
            <a:ext cx="10222987" cy="393748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5" name="TextBox 4"/>
          <p:cNvSpPr txBox="1"/>
          <p:nvPr userDrawn="1"/>
        </p:nvSpPr>
        <p:spPr>
          <a:xfrm>
            <a:off x="-1974112" y="340162"/>
            <a:ext cx="1826368" cy="461665"/>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 </a:t>
            </a:r>
            <a:endParaRPr lang="da-DK" sz="1800" dirty="0"/>
          </a:p>
          <a:p>
            <a:pPr algn="r">
              <a:lnSpc>
                <a:spcPct val="100000"/>
              </a:lnSpc>
            </a:pPr>
            <a:r>
              <a:rPr lang="da-DK" sz="1000" baseline="0" noProof="1">
                <a:solidFill>
                  <a:schemeClr val="tx1">
                    <a:lumMod val="75000"/>
                    <a:lumOff val="25000"/>
                  </a:schemeClr>
                </a:solidFill>
              </a:rPr>
              <a:t>ændr 2. linje til</a:t>
            </a:r>
            <a:endParaRPr lang="da-DK" sz="1800" dirty="0"/>
          </a:p>
          <a:p>
            <a:pPr algn="r">
              <a:lnSpc>
                <a:spcPct val="100000"/>
              </a:lnSpc>
            </a:pPr>
            <a:r>
              <a:rPr lang="da-DK" sz="1000" noProof="1">
                <a:solidFill>
                  <a:schemeClr val="tx1">
                    <a:lumMod val="75000"/>
                    <a:lumOff val="25000"/>
                  </a:schemeClr>
                </a:solidFill>
              </a:rPr>
              <a:t>AU Passata Bold</a:t>
            </a:r>
            <a:endParaRPr lang="da-DK" sz="4799" dirty="0"/>
          </a:p>
        </p:txBody>
      </p:sp>
      <p:sp>
        <p:nvSpPr>
          <p:cNvPr id="9" name="Slide Number Placeholder 8"/>
          <p:cNvSpPr>
            <a:spLocks noGrp="1"/>
          </p:cNvSpPr>
          <p:nvPr>
            <p:ph type="sldNum" sz="quarter" idx="12"/>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1"/>
          </p:nvPr>
        </p:nvSpPr>
        <p:spPr/>
        <p:txBody>
          <a:bodyPr/>
          <a:lstStyle/>
          <a:p>
            <a:endParaRPr lang="da-DK" dirty="0"/>
          </a:p>
        </p:txBody>
      </p:sp>
      <p:sp>
        <p:nvSpPr>
          <p:cNvPr id="10"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305265239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line title and bullet text">
    <p:spTree>
      <p:nvGrpSpPr>
        <p:cNvPr id="1" name=""/>
        <p:cNvGrpSpPr/>
        <p:nvPr/>
      </p:nvGrpSpPr>
      <p:grpSpPr>
        <a:xfrm>
          <a:off x="0" y="0"/>
          <a:ext cx="0" cy="0"/>
          <a:chOff x="0" y="0"/>
          <a:chExt cx="0" cy="0"/>
        </a:xfrm>
      </p:grpSpPr>
      <p:sp>
        <p:nvSpPr>
          <p:cNvPr id="5" name="Hvid baggrund"/>
          <p:cNvSpPr/>
          <p:nvPr userDrawn="1"/>
        </p:nvSpPr>
        <p:spPr bwMode="auto">
          <a:xfrm>
            <a:off x="0" y="-1"/>
            <a:ext cx="12196376" cy="5894387"/>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4" name="Title 1"/>
          <p:cNvSpPr>
            <a:spLocks noGrp="1"/>
          </p:cNvSpPr>
          <p:nvPr>
            <p:ph type="title"/>
          </p:nvPr>
        </p:nvSpPr>
        <p:spPr>
          <a:xfrm>
            <a:off x="315995" y="228628"/>
            <a:ext cx="11559010" cy="752101"/>
          </a:xfrm>
        </p:spPr>
        <p:txBody>
          <a:bodyPr anchor="t" anchorCtr="0"/>
          <a:lstStyle/>
          <a:p>
            <a:r>
              <a:rPr lang="da-DK" dirty="0"/>
              <a:t>Click to edit Master title style</a:t>
            </a:r>
            <a:endParaRPr lang="da-DK"/>
          </a:p>
        </p:txBody>
      </p:sp>
      <p:sp>
        <p:nvSpPr>
          <p:cNvPr id="3" name="Content Placeholder 2"/>
          <p:cNvSpPr>
            <a:spLocks noGrp="1"/>
          </p:cNvSpPr>
          <p:nvPr>
            <p:ph idx="1"/>
          </p:nvPr>
        </p:nvSpPr>
        <p:spPr>
          <a:xfrm>
            <a:off x="986095" y="1373021"/>
            <a:ext cx="10222987" cy="4521366"/>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18" name="TextBox 17"/>
          <p:cNvSpPr txBox="1"/>
          <p:nvPr userDrawn="1"/>
        </p:nvSpPr>
        <p:spPr>
          <a:xfrm>
            <a:off x="-1974112" y="340162"/>
            <a:ext cx="1826368"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sz="1800" dirty="0"/>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9" name="Slide Number Placeholder 8"/>
          <p:cNvSpPr>
            <a:spLocks noGrp="1"/>
          </p:cNvSpPr>
          <p:nvPr>
            <p:ph type="sldNum" sz="quarter" idx="12"/>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1"/>
          </p:nvPr>
        </p:nvSpPr>
        <p:spPr/>
        <p:txBody>
          <a:bodyPr/>
          <a:lstStyle/>
          <a:p>
            <a:endParaRPr lang="da-DK" dirty="0"/>
          </a:p>
        </p:txBody>
      </p:sp>
      <p:sp>
        <p:nvSpPr>
          <p:cNvPr id="10"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14817885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orient="horz" pos="865">
          <p15:clr>
            <a:srgbClr val="00000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14" name="Hvid baggrund"/>
          <p:cNvSpPr/>
          <p:nvPr userDrawn="1"/>
        </p:nvSpPr>
        <p:spPr bwMode="auto">
          <a:xfrm>
            <a:off x="0" y="0"/>
            <a:ext cx="12196376" cy="5911200"/>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2" name="Title 1"/>
          <p:cNvSpPr>
            <a:spLocks noGrp="1"/>
          </p:cNvSpPr>
          <p:nvPr>
            <p:ph type="title" hasCustomPrompt="1"/>
          </p:nvPr>
        </p:nvSpPr>
        <p:spPr>
          <a:xfrm>
            <a:off x="316883" y="230400"/>
            <a:ext cx="5645733" cy="752400"/>
          </a:xfrm>
        </p:spPr>
        <p:txBody>
          <a:bodyPr anchor="t" anchorCtr="0"/>
          <a:lstStyle>
            <a:lvl1pPr>
              <a:defRPr/>
            </a:lvl1pPr>
          </a:lstStyle>
          <a:p>
            <a:r>
              <a:rPr lang="da-DK" dirty="0"/>
              <a:t>Insert title</a:t>
            </a:r>
            <a:endParaRPr lang="da-DK"/>
          </a:p>
        </p:txBody>
      </p:sp>
      <p:sp>
        <p:nvSpPr>
          <p:cNvPr id="10" name="Text Placeholder 2"/>
          <p:cNvSpPr>
            <a:spLocks noGrp="1"/>
          </p:cNvSpPr>
          <p:nvPr>
            <p:ph type="body" sz="quarter" idx="14"/>
          </p:nvPr>
        </p:nvSpPr>
        <p:spPr>
          <a:xfrm>
            <a:off x="986095" y="1371600"/>
            <a:ext cx="4976521" cy="452596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7" name="Picture Placeholder 3"/>
          <p:cNvSpPr>
            <a:spLocks noGrp="1"/>
          </p:cNvSpPr>
          <p:nvPr>
            <p:ph type="pic" sz="quarter" idx="13" hasCustomPrompt="1"/>
          </p:nvPr>
        </p:nvSpPr>
        <p:spPr>
          <a:xfrm>
            <a:off x="6231821" y="315913"/>
            <a:ext cx="5645580" cy="5581650"/>
          </a:xfrm>
        </p:spPr>
        <p:txBody>
          <a:bodyPr/>
          <a:lstStyle>
            <a:lvl1pPr marL="0" indent="0">
              <a:buNone/>
              <a:defRPr b="0"/>
            </a:lvl1pPr>
          </a:lstStyle>
          <a:p>
            <a:r>
              <a:rPr lang="da-DK" dirty="0"/>
              <a:t>Click here and add image via Templafy Image Library</a:t>
            </a:r>
          </a:p>
        </p:txBody>
      </p:sp>
      <p:sp>
        <p:nvSpPr>
          <p:cNvPr id="9" name="TextBox 8"/>
          <p:cNvSpPr txBox="1"/>
          <p:nvPr userDrawn="1"/>
        </p:nvSpPr>
        <p:spPr>
          <a:xfrm>
            <a:off x="-1974112" y="340162"/>
            <a:ext cx="1826368"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sz="1800" dirty="0"/>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8" name="Slide Number Placeholder 7"/>
          <p:cNvSpPr>
            <a:spLocks noGrp="1"/>
          </p:cNvSpPr>
          <p:nvPr>
            <p:ph type="sldNum" sz="quarter" idx="17"/>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5" name="Date Placeholder 4" hidden="1"/>
          <p:cNvSpPr>
            <a:spLocks noGrp="1"/>
          </p:cNvSpPr>
          <p:nvPr>
            <p:ph type="dt" sz="half" idx="15"/>
          </p:nvPr>
        </p:nvSpPr>
        <p:spPr/>
        <p:txBody>
          <a:bodyPr/>
          <a:lstStyle/>
          <a:p>
            <a:fld id="{78417F83-4CBA-48F2-BAD0-783AE3701E32}" type="datetimeFigureOut">
              <a:rPr lang="da-DK" smtClean="0"/>
              <a:pPr/>
              <a:t>27-03-2026</a:t>
            </a:fld>
            <a:r>
              <a:rPr lang="da-DK" dirty="0"/>
              <a:t>03-09-2019</a:t>
            </a:r>
          </a:p>
        </p:txBody>
      </p:sp>
      <p:sp>
        <p:nvSpPr>
          <p:cNvPr id="6" name="Footer Placeholder 5" hidden="1"/>
          <p:cNvSpPr>
            <a:spLocks noGrp="1"/>
          </p:cNvSpPr>
          <p:nvPr>
            <p:ph type="ftr" sz="quarter" idx="16"/>
          </p:nvPr>
        </p:nvSpPr>
        <p:spPr/>
        <p:txBody>
          <a:bodyPr/>
          <a:lstStyle/>
          <a:p>
            <a:endParaRPr lang="da-DK" dirty="0"/>
          </a:p>
        </p:txBody>
      </p:sp>
      <p:sp>
        <p:nvSpPr>
          <p:cNvPr id="11"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188120006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4">
          <p15:clr>
            <a:srgbClr val="A4A3A4"/>
          </p15:clr>
        </p15:guide>
        <p15:guide id="2" pos="3755">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ersonal information">
    <p:spTree>
      <p:nvGrpSpPr>
        <p:cNvPr id="1" name=""/>
        <p:cNvGrpSpPr/>
        <p:nvPr/>
      </p:nvGrpSpPr>
      <p:grpSpPr>
        <a:xfrm>
          <a:off x="0" y="0"/>
          <a:ext cx="0" cy="0"/>
          <a:chOff x="0" y="0"/>
          <a:chExt cx="0" cy="0"/>
        </a:xfrm>
      </p:grpSpPr>
      <p:sp>
        <p:nvSpPr>
          <p:cNvPr id="14" name="Hvid baggrund"/>
          <p:cNvSpPr/>
          <p:nvPr userDrawn="1"/>
        </p:nvSpPr>
        <p:spPr bwMode="auto">
          <a:xfrm>
            <a:off x="0" y="1"/>
            <a:ext cx="12196376" cy="5911011"/>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2" name="Title 1"/>
          <p:cNvSpPr>
            <a:spLocks noGrp="1"/>
          </p:cNvSpPr>
          <p:nvPr>
            <p:ph type="title"/>
          </p:nvPr>
        </p:nvSpPr>
        <p:spPr>
          <a:xfrm>
            <a:off x="986095" y="1484784"/>
            <a:ext cx="4976521" cy="971980"/>
          </a:xfrm>
        </p:spPr>
        <p:txBody>
          <a:bodyPr anchor="b" anchorCtr="0"/>
          <a:lstStyle>
            <a:lvl1pPr>
              <a:lnSpc>
                <a:spcPct val="95000"/>
              </a:lnSpc>
              <a:defRPr sz="3000">
                <a:latin typeface="+mn-lt"/>
              </a:defRPr>
            </a:lvl1pPr>
          </a:lstStyle>
          <a:p>
            <a:r>
              <a:rPr lang="da-DK" dirty="0"/>
              <a:t>Click to edit Master title style</a:t>
            </a:r>
            <a:endParaRPr lang="da-DK"/>
          </a:p>
        </p:txBody>
      </p:sp>
      <p:sp>
        <p:nvSpPr>
          <p:cNvPr id="10" name="Text Placeholder 2"/>
          <p:cNvSpPr>
            <a:spLocks noGrp="1"/>
          </p:cNvSpPr>
          <p:nvPr>
            <p:ph type="body" sz="quarter" idx="14"/>
          </p:nvPr>
        </p:nvSpPr>
        <p:spPr>
          <a:xfrm>
            <a:off x="986095" y="3010711"/>
            <a:ext cx="4976521" cy="1858449"/>
          </a:xfrm>
        </p:spPr>
        <p:txBody>
          <a:bodyPr/>
          <a:lstStyle>
            <a:lvl1pPr marL="0" indent="0">
              <a:buFont typeface="Calibri" panose="020F0502020204030204" pitchFamily="34" charset="0"/>
              <a:buChar char="​"/>
              <a:defRPr/>
            </a:lvl1pPr>
            <a:lvl5pPr>
              <a:defRPr/>
            </a:lvl5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a:p>
            <a:pPr lvl="5"/>
            <a:r>
              <a:rPr lang="da-DK" dirty="0"/>
              <a:t>6</a:t>
            </a:r>
            <a:endParaRPr lang="da-DK"/>
          </a:p>
        </p:txBody>
      </p:sp>
      <p:sp>
        <p:nvSpPr>
          <p:cNvPr id="7" name="Picture Placeholder 3"/>
          <p:cNvSpPr>
            <a:spLocks noGrp="1"/>
          </p:cNvSpPr>
          <p:nvPr>
            <p:ph type="pic" sz="quarter" idx="13" hasCustomPrompt="1"/>
          </p:nvPr>
        </p:nvSpPr>
        <p:spPr>
          <a:xfrm>
            <a:off x="6233223" y="315913"/>
            <a:ext cx="5646270" cy="5583600"/>
          </a:xfrm>
        </p:spPr>
        <p:txBody>
          <a:bodyPr/>
          <a:lstStyle>
            <a:lvl1pPr marL="0" indent="0">
              <a:buNone/>
              <a:defRPr b="0"/>
            </a:lvl1pPr>
          </a:lstStyle>
          <a:p>
            <a:r>
              <a:rPr lang="da-DK" dirty="0"/>
              <a:t>Click here and add image via Templafy Image Library</a:t>
            </a:r>
          </a:p>
        </p:txBody>
      </p:sp>
      <p:sp>
        <p:nvSpPr>
          <p:cNvPr id="9" name="TextBox 8"/>
          <p:cNvSpPr txBox="1"/>
          <p:nvPr userDrawn="1"/>
        </p:nvSpPr>
        <p:spPr>
          <a:xfrm>
            <a:off x="-1974112" y="1780882"/>
            <a:ext cx="1826368" cy="153888"/>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a:t>
            </a:r>
            <a:endParaRPr lang="da-DK" sz="1800" dirty="0"/>
          </a:p>
        </p:txBody>
      </p:sp>
      <p:sp>
        <p:nvSpPr>
          <p:cNvPr id="8" name="Slide Number Placeholder 7"/>
          <p:cNvSpPr>
            <a:spLocks noGrp="1"/>
          </p:cNvSpPr>
          <p:nvPr>
            <p:ph type="sldNum" sz="quarter" idx="17"/>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5" name="Date Placeholder 4" hidden="1"/>
          <p:cNvSpPr>
            <a:spLocks noGrp="1"/>
          </p:cNvSpPr>
          <p:nvPr>
            <p:ph type="dt" sz="half" idx="15"/>
          </p:nvPr>
        </p:nvSpPr>
        <p:spPr/>
        <p:txBody>
          <a:bodyPr/>
          <a:lstStyle/>
          <a:p>
            <a:fld id="{78417F83-4CBA-48F2-BAD0-783AE3701E32}" type="datetimeFigureOut">
              <a:rPr lang="da-DK" smtClean="0"/>
              <a:pPr/>
              <a:t>27-03-2026</a:t>
            </a:fld>
            <a:r>
              <a:rPr lang="da-DK" dirty="0"/>
              <a:t>03-09-2019</a:t>
            </a:r>
          </a:p>
        </p:txBody>
      </p:sp>
      <p:sp>
        <p:nvSpPr>
          <p:cNvPr id="6" name="Footer Placeholder 5" hidden="1"/>
          <p:cNvSpPr>
            <a:spLocks noGrp="1"/>
          </p:cNvSpPr>
          <p:nvPr>
            <p:ph type="ftr" sz="quarter" idx="16"/>
          </p:nvPr>
        </p:nvSpPr>
        <p:spPr/>
        <p:txBody>
          <a:bodyPr/>
          <a:lstStyle/>
          <a:p>
            <a:endParaRPr lang="da-DK" dirty="0"/>
          </a:p>
        </p:txBody>
      </p:sp>
      <p:sp>
        <p:nvSpPr>
          <p:cNvPr id="11"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206974091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30">
          <p15:clr>
            <a:srgbClr val="A4A3A4"/>
          </p15:clr>
        </p15:guide>
        <p15:guide id="2" pos="3755">
          <p15:clr>
            <a:srgbClr val="A4A3A4"/>
          </p15:clr>
        </p15:guide>
        <p15:guide id="3" orient="horz" pos="3069">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5" name="Picture Placeholder 1"/>
          <p:cNvSpPr>
            <a:spLocks noGrp="1"/>
          </p:cNvSpPr>
          <p:nvPr>
            <p:ph type="pic" sz="quarter" idx="11" hasCustomPrompt="1"/>
          </p:nvPr>
        </p:nvSpPr>
        <p:spPr>
          <a:xfrm>
            <a:off x="316883" y="316800"/>
            <a:ext cx="11562611" cy="5583600"/>
          </a:xfrm>
          <a:solidFill>
            <a:schemeClr val="bg1"/>
          </a:solidFill>
        </p:spPr>
        <p:txBody>
          <a:bodyPr/>
          <a:lstStyle>
            <a:lvl1pPr marL="0" indent="0">
              <a:buFontTx/>
              <a:buNone/>
              <a:defRPr b="0"/>
            </a:lvl1pPr>
          </a:lstStyle>
          <a:p>
            <a:r>
              <a:rPr lang="da-DK" dirty="0"/>
              <a:t>Click here and add image via Templafy Image Library</a:t>
            </a:r>
          </a:p>
        </p:txBody>
      </p:sp>
      <p:sp>
        <p:nvSpPr>
          <p:cNvPr id="8" name="Slide Number Placeholder 7"/>
          <p:cNvSpPr>
            <a:spLocks noGrp="1"/>
          </p:cNvSpPr>
          <p:nvPr>
            <p:ph type="sldNum" sz="quarter" idx="14"/>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2"/>
          </p:nvPr>
        </p:nvSpPr>
        <p:spPr/>
        <p:txBody>
          <a:bodyPr/>
          <a:lstStyle/>
          <a:p>
            <a:fld id="{78417F83-4CBA-48F2-BAD0-783AE3701E32}" type="datetimeFigureOut">
              <a:rPr lang="da-DK" smtClean="0"/>
              <a:pPr/>
              <a:t>27-03-2026</a:t>
            </a:fld>
            <a:r>
              <a:rPr lang="da-DK" dirty="0"/>
              <a:t>03-09-2019</a:t>
            </a:r>
          </a:p>
        </p:txBody>
      </p:sp>
      <p:sp>
        <p:nvSpPr>
          <p:cNvPr id="7" name="Footer Placeholder 6" hidden="1"/>
          <p:cNvSpPr>
            <a:spLocks noGrp="1"/>
          </p:cNvSpPr>
          <p:nvPr>
            <p:ph type="ftr" sz="quarter" idx="13"/>
          </p:nvPr>
        </p:nvSpPr>
        <p:spPr/>
        <p:txBody>
          <a:bodyPr/>
          <a:lstStyle/>
          <a:p>
            <a:endParaRPr lang="da-DK" dirty="0"/>
          </a:p>
        </p:txBody>
      </p:sp>
      <p:sp>
        <p:nvSpPr>
          <p:cNvPr id="9"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43417283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3141939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83" y="316800"/>
            <a:ext cx="5646270" cy="5583600"/>
          </a:xfrm>
          <a:solidFill>
            <a:schemeClr val="bg1"/>
          </a:solidFill>
        </p:spPr>
        <p:txBody>
          <a:bodyPr/>
          <a:lstStyle>
            <a:lvl1pPr marL="0" indent="0">
              <a:buFontTx/>
              <a:buNone/>
              <a:defRPr b="0"/>
            </a:lvl1pPr>
          </a:lstStyle>
          <a:p>
            <a:r>
              <a:rPr lang="da-DK" dirty="0"/>
              <a:t>Click here and add image via Templafy Image Library</a:t>
            </a:r>
          </a:p>
        </p:txBody>
      </p:sp>
      <p:sp>
        <p:nvSpPr>
          <p:cNvPr id="5" name="Picture Placeholder 2"/>
          <p:cNvSpPr>
            <a:spLocks noGrp="1"/>
          </p:cNvSpPr>
          <p:nvPr>
            <p:ph type="pic" sz="quarter" idx="12" hasCustomPrompt="1"/>
          </p:nvPr>
        </p:nvSpPr>
        <p:spPr>
          <a:xfrm>
            <a:off x="6233223" y="316800"/>
            <a:ext cx="5646270" cy="5583600"/>
          </a:xfrm>
        </p:spPr>
        <p:txBody>
          <a:bodyPr/>
          <a:lstStyle>
            <a:lvl1pPr marL="0" indent="0">
              <a:buFontTx/>
              <a:buNone/>
              <a:defRPr b="0"/>
            </a:lvl1pPr>
          </a:lstStyle>
          <a:p>
            <a:r>
              <a:rPr lang="da-DK" dirty="0"/>
              <a:t>Click here and add image via Templafy Image Library</a:t>
            </a:r>
          </a:p>
        </p:txBody>
      </p:sp>
      <p:sp>
        <p:nvSpPr>
          <p:cNvPr id="9" name="Slide Number Placeholder 8"/>
          <p:cNvSpPr>
            <a:spLocks noGrp="1"/>
          </p:cNvSpPr>
          <p:nvPr>
            <p:ph type="sldNum" sz="quarter" idx="15"/>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3"/>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4"/>
          </p:nvPr>
        </p:nvSpPr>
        <p:spPr/>
        <p:txBody>
          <a:bodyPr/>
          <a:lstStyle/>
          <a:p>
            <a:endParaRPr lang="da-DK" dirty="0"/>
          </a:p>
        </p:txBody>
      </p:sp>
      <p:sp>
        <p:nvSpPr>
          <p:cNvPr id="10"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76292481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4">
          <p15:clr>
            <a:srgbClr val="A4A3A4"/>
          </p15:clr>
        </p15:guide>
        <p15:guide id="2" pos="3754">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83" y="316800"/>
            <a:ext cx="5646270" cy="2653200"/>
          </a:xfrm>
          <a:solidFill>
            <a:schemeClr val="bg1"/>
          </a:solidFill>
        </p:spPr>
        <p:txBody>
          <a:bodyPr/>
          <a:lstStyle>
            <a:lvl1pPr marL="0" indent="0">
              <a:buFontTx/>
              <a:buNone/>
              <a:defRPr b="0"/>
            </a:lvl1pPr>
          </a:lstStyle>
          <a:p>
            <a:r>
              <a:rPr lang="da-DK" dirty="0"/>
              <a:t>Click here and add image via Templafy Image Library</a:t>
            </a:r>
          </a:p>
        </p:txBody>
      </p:sp>
      <p:sp>
        <p:nvSpPr>
          <p:cNvPr id="7" name="Picture Placeholder 2"/>
          <p:cNvSpPr>
            <a:spLocks noGrp="1"/>
          </p:cNvSpPr>
          <p:nvPr>
            <p:ph type="pic" sz="quarter" idx="13" hasCustomPrompt="1"/>
          </p:nvPr>
        </p:nvSpPr>
        <p:spPr>
          <a:xfrm>
            <a:off x="316883" y="3237372"/>
            <a:ext cx="5646270" cy="2653200"/>
          </a:xfrm>
        </p:spPr>
        <p:txBody>
          <a:bodyPr/>
          <a:lstStyle>
            <a:lvl1pPr marL="0" indent="0">
              <a:buFontTx/>
              <a:buNone/>
              <a:defRPr b="0"/>
            </a:lvl1pPr>
          </a:lstStyle>
          <a:p>
            <a:r>
              <a:rPr lang="da-DK" dirty="0"/>
              <a:t>Click here and add image via Templafy Image Library</a:t>
            </a:r>
          </a:p>
        </p:txBody>
      </p:sp>
      <p:sp>
        <p:nvSpPr>
          <p:cNvPr id="5" name="Picture Placeholder 3"/>
          <p:cNvSpPr>
            <a:spLocks noGrp="1"/>
          </p:cNvSpPr>
          <p:nvPr>
            <p:ph type="pic" sz="quarter" idx="12" hasCustomPrompt="1"/>
          </p:nvPr>
        </p:nvSpPr>
        <p:spPr>
          <a:xfrm>
            <a:off x="6233223" y="316800"/>
            <a:ext cx="5646270" cy="5583600"/>
          </a:xfrm>
        </p:spPr>
        <p:txBody>
          <a:bodyPr/>
          <a:lstStyle>
            <a:lvl1pPr marL="0" indent="0">
              <a:buFontTx/>
              <a:buNone/>
              <a:defRPr b="0"/>
            </a:lvl1pPr>
          </a:lstStyle>
          <a:p>
            <a:r>
              <a:rPr lang="da-DK" dirty="0"/>
              <a:t>Click here and add image via Templafy Image Library</a:t>
            </a:r>
          </a:p>
        </p:txBody>
      </p:sp>
      <p:sp>
        <p:nvSpPr>
          <p:cNvPr id="10" name="Slide Number Placeholder 9"/>
          <p:cNvSpPr>
            <a:spLocks noGrp="1"/>
          </p:cNvSpPr>
          <p:nvPr>
            <p:ph type="sldNum" sz="quarter" idx="16"/>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8" name="Date Placeholder 7" hidden="1"/>
          <p:cNvSpPr>
            <a:spLocks noGrp="1"/>
          </p:cNvSpPr>
          <p:nvPr>
            <p:ph type="dt" sz="half" idx="14"/>
          </p:nvPr>
        </p:nvSpPr>
        <p:spPr/>
        <p:txBody>
          <a:bodyPr/>
          <a:lstStyle/>
          <a:p>
            <a:fld id="{78417F83-4CBA-48F2-BAD0-783AE3701E32}" type="datetimeFigureOut">
              <a:rPr lang="da-DK" smtClean="0"/>
              <a:pPr/>
              <a:t>27-03-2026</a:t>
            </a:fld>
            <a:r>
              <a:rPr lang="da-DK" dirty="0"/>
              <a:t>03-09-2019</a:t>
            </a:r>
          </a:p>
        </p:txBody>
      </p:sp>
      <p:sp>
        <p:nvSpPr>
          <p:cNvPr id="9" name="Footer Placeholder 8" hidden="1"/>
          <p:cNvSpPr>
            <a:spLocks noGrp="1"/>
          </p:cNvSpPr>
          <p:nvPr>
            <p:ph type="ftr" sz="quarter" idx="15"/>
          </p:nvPr>
        </p:nvSpPr>
        <p:spPr/>
        <p:txBody>
          <a:bodyPr/>
          <a:lstStyle/>
          <a:p>
            <a:endParaRPr lang="da-DK" dirty="0"/>
          </a:p>
        </p:txBody>
      </p:sp>
      <p:sp>
        <p:nvSpPr>
          <p:cNvPr id="11"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87779279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pictures II">
    <p:spTree>
      <p:nvGrpSpPr>
        <p:cNvPr id="1" name=""/>
        <p:cNvGrpSpPr/>
        <p:nvPr/>
      </p:nvGrpSpPr>
      <p:grpSpPr>
        <a:xfrm>
          <a:off x="0" y="0"/>
          <a:ext cx="0" cy="0"/>
          <a:chOff x="0" y="0"/>
          <a:chExt cx="0" cy="0"/>
        </a:xfrm>
      </p:grpSpPr>
      <p:sp>
        <p:nvSpPr>
          <p:cNvPr id="5" name="Picture Placeholder 1"/>
          <p:cNvSpPr>
            <a:spLocks noGrp="1"/>
          </p:cNvSpPr>
          <p:nvPr>
            <p:ph type="pic" sz="quarter" idx="12" hasCustomPrompt="1"/>
          </p:nvPr>
        </p:nvSpPr>
        <p:spPr>
          <a:xfrm>
            <a:off x="316883" y="316800"/>
            <a:ext cx="5646270" cy="5583600"/>
          </a:xfrm>
          <a:solidFill>
            <a:schemeClr val="bg1"/>
          </a:solidFill>
        </p:spPr>
        <p:txBody>
          <a:bodyPr/>
          <a:lstStyle>
            <a:lvl1pPr marL="0" indent="0">
              <a:buFontTx/>
              <a:buNone/>
              <a:defRPr b="0"/>
            </a:lvl1pPr>
          </a:lstStyle>
          <a:p>
            <a:r>
              <a:rPr lang="da-DK" dirty="0"/>
              <a:t>Click here and add image via Templafy Image Library</a:t>
            </a:r>
          </a:p>
        </p:txBody>
      </p:sp>
      <p:sp>
        <p:nvSpPr>
          <p:cNvPr id="4" name="Picture Placeholder 2"/>
          <p:cNvSpPr>
            <a:spLocks noGrp="1"/>
          </p:cNvSpPr>
          <p:nvPr>
            <p:ph type="pic" sz="quarter" idx="11" hasCustomPrompt="1"/>
          </p:nvPr>
        </p:nvSpPr>
        <p:spPr>
          <a:xfrm>
            <a:off x="6233223" y="316800"/>
            <a:ext cx="5646270" cy="2653200"/>
          </a:xfrm>
        </p:spPr>
        <p:txBody>
          <a:bodyPr/>
          <a:lstStyle>
            <a:lvl1pPr marL="0" indent="0">
              <a:buFontTx/>
              <a:buNone/>
              <a:defRPr b="0"/>
            </a:lvl1pPr>
          </a:lstStyle>
          <a:p>
            <a:r>
              <a:rPr lang="da-DK" dirty="0"/>
              <a:t>Click here and add image via Templafy Image Library</a:t>
            </a:r>
          </a:p>
        </p:txBody>
      </p:sp>
      <p:sp>
        <p:nvSpPr>
          <p:cNvPr id="7" name="Picture Placeholder 3"/>
          <p:cNvSpPr>
            <a:spLocks noGrp="1"/>
          </p:cNvSpPr>
          <p:nvPr>
            <p:ph type="pic" sz="quarter" idx="13" hasCustomPrompt="1"/>
          </p:nvPr>
        </p:nvSpPr>
        <p:spPr>
          <a:xfrm>
            <a:off x="6233223" y="3237372"/>
            <a:ext cx="5646270" cy="2653200"/>
          </a:xfrm>
        </p:spPr>
        <p:txBody>
          <a:bodyPr/>
          <a:lstStyle>
            <a:lvl1pPr marL="0" indent="0">
              <a:buFontTx/>
              <a:buNone/>
              <a:defRPr b="0"/>
            </a:lvl1pPr>
          </a:lstStyle>
          <a:p>
            <a:r>
              <a:rPr lang="da-DK" dirty="0"/>
              <a:t>Click here and add image via Templafy Image Library</a:t>
            </a:r>
          </a:p>
        </p:txBody>
      </p:sp>
      <p:sp>
        <p:nvSpPr>
          <p:cNvPr id="10" name="Slide Number Placeholder 9"/>
          <p:cNvSpPr>
            <a:spLocks noGrp="1"/>
          </p:cNvSpPr>
          <p:nvPr>
            <p:ph type="sldNum" sz="quarter" idx="16"/>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8" name="Date Placeholder 7" hidden="1"/>
          <p:cNvSpPr>
            <a:spLocks noGrp="1"/>
          </p:cNvSpPr>
          <p:nvPr>
            <p:ph type="dt" sz="half" idx="14"/>
          </p:nvPr>
        </p:nvSpPr>
        <p:spPr/>
        <p:txBody>
          <a:bodyPr/>
          <a:lstStyle/>
          <a:p>
            <a:fld id="{78417F83-4CBA-48F2-BAD0-783AE3701E32}" type="datetimeFigureOut">
              <a:rPr lang="da-DK" smtClean="0"/>
              <a:pPr/>
              <a:t>27-03-2026</a:t>
            </a:fld>
            <a:r>
              <a:rPr lang="da-DK" dirty="0"/>
              <a:t>03-09-2019</a:t>
            </a:r>
          </a:p>
        </p:txBody>
      </p:sp>
      <p:sp>
        <p:nvSpPr>
          <p:cNvPr id="9" name="Footer Placeholder 8" hidden="1"/>
          <p:cNvSpPr>
            <a:spLocks noGrp="1"/>
          </p:cNvSpPr>
          <p:nvPr>
            <p:ph type="ftr" sz="quarter" idx="15"/>
          </p:nvPr>
        </p:nvSpPr>
        <p:spPr/>
        <p:txBody>
          <a:bodyPr/>
          <a:lstStyle/>
          <a:p>
            <a:endParaRPr lang="da-DK" dirty="0"/>
          </a:p>
        </p:txBody>
      </p:sp>
      <p:sp>
        <p:nvSpPr>
          <p:cNvPr id="11"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256600778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ull slide pictur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315996" y="315913"/>
            <a:ext cx="11560010" cy="6220354"/>
          </a:xfrm>
        </p:spPr>
        <p:txBody>
          <a:bodyPr/>
          <a:lstStyle>
            <a:lvl1pPr marL="0" indent="0">
              <a:buFontTx/>
              <a:buNone/>
              <a:defRPr b="0"/>
            </a:lvl1pPr>
          </a:lstStyle>
          <a:p>
            <a:r>
              <a:rPr lang="da-DK" dirty="0"/>
              <a:t>Click here and add image via Templafy Image Library</a:t>
            </a:r>
          </a:p>
        </p:txBody>
      </p:sp>
      <p:sp>
        <p:nvSpPr>
          <p:cNvPr id="8" name="Slide Number Placeholder 7"/>
          <p:cNvSpPr>
            <a:spLocks noGrp="1"/>
          </p:cNvSpPr>
          <p:nvPr>
            <p:ph type="sldNum" sz="quarter" idx="14"/>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2"/>
          </p:nvPr>
        </p:nvSpPr>
        <p:spPr/>
        <p:txBody>
          <a:bodyPr/>
          <a:lstStyle/>
          <a:p>
            <a:fld id="{78417F83-4CBA-48F2-BAD0-783AE3701E32}" type="datetimeFigureOut">
              <a:rPr lang="da-DK" smtClean="0"/>
              <a:pPr/>
              <a:t>27-03-2026</a:t>
            </a:fld>
            <a:r>
              <a:rPr lang="da-DK" dirty="0"/>
              <a:t>03-09-2019</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316261088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9" name="Hvid baggrund"/>
          <p:cNvSpPr/>
          <p:nvPr userDrawn="1"/>
        </p:nvSpPr>
        <p:spPr bwMode="auto">
          <a:xfrm>
            <a:off x="1" y="1"/>
            <a:ext cx="12192000"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10" name="Slide Number Placeholder 9"/>
          <p:cNvSpPr>
            <a:spLocks noGrp="1"/>
          </p:cNvSpPr>
          <p:nvPr>
            <p:ph type="sldNum" sz="quarter" idx="15"/>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3"/>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4"/>
          </p:nvPr>
        </p:nvSpPr>
        <p:spPr/>
        <p:txBody>
          <a:bodyPr/>
          <a:lstStyle/>
          <a:p>
            <a:endParaRPr lang="da-DK" dirty="0"/>
          </a:p>
        </p:txBody>
      </p:sp>
      <p:sp>
        <p:nvSpPr>
          <p:cNvPr id="11" name="Text Placeholder 61"/>
          <p:cNvSpPr>
            <a:spLocks noGrp="1"/>
          </p:cNvSpPr>
          <p:nvPr>
            <p:ph type="body" sz="quarter" idx="16" hasCustomPrompt="1"/>
          </p:nvPr>
        </p:nvSpPr>
        <p:spPr>
          <a:xfrm>
            <a:off x="1846421" y="1412776"/>
            <a:ext cx="8499157" cy="3744416"/>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algn="ctr">
              <a:buFontTx/>
              <a:buNone/>
              <a:defRPr/>
            </a:lvl3pPr>
          </a:lstStyle>
          <a:p>
            <a:pPr lvl="0"/>
            <a:r>
              <a:rPr lang="da-DK" dirty="0"/>
              <a:t>Click to add Quote text, for next level ENTER and TAB</a:t>
            </a:r>
            <a:endParaRPr lang="da-DK"/>
          </a:p>
          <a:p>
            <a:pPr lvl="1"/>
            <a:r>
              <a:rPr lang="da-DK" dirty="0"/>
              <a:t>Second level</a:t>
            </a:r>
            <a:endParaRPr lang="da-DK"/>
          </a:p>
          <a:p>
            <a:pPr lvl="2"/>
            <a:endParaRPr lang="da-DK" dirty="0"/>
          </a:p>
        </p:txBody>
      </p:sp>
      <p:sp>
        <p:nvSpPr>
          <p:cNvPr id="7"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284194342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and Quote slide">
    <p:spTree>
      <p:nvGrpSpPr>
        <p:cNvPr id="1" name=""/>
        <p:cNvGrpSpPr/>
        <p:nvPr/>
      </p:nvGrpSpPr>
      <p:grpSpPr>
        <a:xfrm>
          <a:off x="0" y="0"/>
          <a:ext cx="0" cy="0"/>
          <a:chOff x="0" y="0"/>
          <a:chExt cx="0" cy="0"/>
        </a:xfrm>
      </p:grpSpPr>
      <p:sp>
        <p:nvSpPr>
          <p:cNvPr id="8" name="Hvid baggrund"/>
          <p:cNvSpPr/>
          <p:nvPr userDrawn="1"/>
        </p:nvSpPr>
        <p:spPr bwMode="auto">
          <a:xfrm>
            <a:off x="1" y="1"/>
            <a:ext cx="12192000"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5" name="Title 1"/>
          <p:cNvSpPr>
            <a:spLocks noGrp="1"/>
          </p:cNvSpPr>
          <p:nvPr>
            <p:ph type="title"/>
          </p:nvPr>
        </p:nvSpPr>
        <p:spPr>
          <a:xfrm>
            <a:off x="315995" y="230400"/>
            <a:ext cx="11566212" cy="752400"/>
          </a:xfrm>
        </p:spPr>
        <p:txBody>
          <a:bodyPr anchor="t" anchorCtr="0"/>
          <a:lstStyle/>
          <a:p>
            <a:r>
              <a:rPr lang="da-DK" dirty="0"/>
              <a:t>Click to edit Master title style</a:t>
            </a:r>
            <a:endParaRPr lang="da-DK"/>
          </a:p>
        </p:txBody>
      </p:sp>
      <p:sp>
        <p:nvSpPr>
          <p:cNvPr id="7" name="Text Placeholder 2"/>
          <p:cNvSpPr>
            <a:spLocks noGrp="1"/>
          </p:cNvSpPr>
          <p:nvPr>
            <p:ph type="body" sz="quarter" idx="11" hasCustomPrompt="1"/>
          </p:nvPr>
        </p:nvSpPr>
        <p:spPr>
          <a:xfrm>
            <a:off x="2998849" y="1853461"/>
            <a:ext cx="6266328" cy="2725288"/>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marL="576000" indent="0">
              <a:buNone/>
              <a:defRPr/>
            </a:lvl3pPr>
          </a:lstStyle>
          <a:p>
            <a:pPr lvl="0"/>
            <a:r>
              <a:rPr lang="da-DK" dirty="0"/>
              <a:t>Click to add Quote text, for next level ENTER and TAB</a:t>
            </a:r>
            <a:endParaRPr lang="da-DK"/>
          </a:p>
          <a:p>
            <a:pPr lvl="1"/>
            <a:r>
              <a:rPr lang="da-DK" dirty="0"/>
              <a:t>Second level</a:t>
            </a:r>
            <a:endParaRPr lang="da-DK"/>
          </a:p>
        </p:txBody>
      </p:sp>
      <p:sp>
        <p:nvSpPr>
          <p:cNvPr id="11" name="Slide Number Placeholder 10"/>
          <p:cNvSpPr>
            <a:spLocks noGrp="1"/>
          </p:cNvSpPr>
          <p:nvPr>
            <p:ph type="sldNum" sz="quarter" idx="15"/>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3"/>
          </p:nvPr>
        </p:nvSpPr>
        <p:spPr/>
        <p:txBody>
          <a:bodyPr/>
          <a:lstStyle/>
          <a:p>
            <a:fld id="{78417F83-4CBA-48F2-BAD0-783AE3701E32}" type="datetimeFigureOut">
              <a:rPr lang="da-DK" smtClean="0"/>
              <a:pPr/>
              <a:t>27-03-2026</a:t>
            </a:fld>
            <a:r>
              <a:rPr lang="da-DK" dirty="0"/>
              <a:t>03-09-2019</a:t>
            </a:r>
          </a:p>
        </p:txBody>
      </p:sp>
      <p:sp>
        <p:nvSpPr>
          <p:cNvPr id="10" name="Footer Placeholder 9" hidden="1"/>
          <p:cNvSpPr>
            <a:spLocks noGrp="1"/>
          </p:cNvSpPr>
          <p:nvPr>
            <p:ph type="ftr" sz="quarter" idx="14"/>
          </p:nvPr>
        </p:nvSpPr>
        <p:spPr/>
        <p:txBody>
          <a:bodyPr/>
          <a:lstStyle/>
          <a:p>
            <a:endParaRPr lang="da-DK" dirty="0"/>
          </a:p>
        </p:txBody>
      </p:sp>
      <p:sp>
        <p:nvSpPr>
          <p:cNvPr id="9"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57256898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ull slide content">
    <p:spTree>
      <p:nvGrpSpPr>
        <p:cNvPr id="1" name=""/>
        <p:cNvGrpSpPr/>
        <p:nvPr/>
      </p:nvGrpSpPr>
      <p:grpSpPr>
        <a:xfrm>
          <a:off x="0" y="0"/>
          <a:ext cx="0" cy="0"/>
          <a:chOff x="0" y="0"/>
          <a:chExt cx="0" cy="0"/>
        </a:xfrm>
      </p:grpSpPr>
      <p:sp>
        <p:nvSpPr>
          <p:cNvPr id="5" name="Content Placeholder 1"/>
          <p:cNvSpPr>
            <a:spLocks noGrp="1"/>
          </p:cNvSpPr>
          <p:nvPr>
            <p:ph sz="quarter" idx="12"/>
          </p:nvPr>
        </p:nvSpPr>
        <p:spPr>
          <a:xfrm>
            <a:off x="328698" y="328612"/>
            <a:ext cx="11553659" cy="6213475"/>
          </a:xfrm>
        </p:spPr>
        <p:txBody>
          <a:body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8" name="Slide Number Placeholder 7"/>
          <p:cNvSpPr>
            <a:spLocks noGrp="1"/>
          </p:cNvSpPr>
          <p:nvPr>
            <p:ph type="sldNum" sz="quarter" idx="15"/>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3"/>
          </p:nvPr>
        </p:nvSpPr>
        <p:spPr/>
        <p:txBody>
          <a:bodyPr/>
          <a:lstStyle/>
          <a:p>
            <a:fld id="{78417F83-4CBA-48F2-BAD0-783AE3701E32}" type="datetimeFigureOut">
              <a:rPr lang="da-DK" smtClean="0"/>
              <a:pPr/>
              <a:t>27-03-2026</a:t>
            </a:fld>
            <a:r>
              <a:rPr lang="da-DK" dirty="0"/>
              <a:t>03-09-2019</a:t>
            </a:r>
          </a:p>
        </p:txBody>
      </p:sp>
      <p:sp>
        <p:nvSpPr>
          <p:cNvPr id="7" name="Footer Placeholder 6"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271959147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Click to edit Master title style</a:t>
            </a:r>
            <a:endParaRPr lang="da-DK"/>
          </a:p>
        </p:txBody>
      </p:sp>
      <p:sp>
        <p:nvSpPr>
          <p:cNvPr id="6" name="TextBox 5"/>
          <p:cNvSpPr txBox="1"/>
          <p:nvPr userDrawn="1"/>
        </p:nvSpPr>
        <p:spPr>
          <a:xfrm>
            <a:off x="-2160917" y="1022477"/>
            <a:ext cx="2013173" cy="473425"/>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Light</a:t>
            </a:r>
            <a:endParaRPr lang="da-DK" sz="4799" dirty="0"/>
          </a:p>
        </p:txBody>
      </p:sp>
      <p:sp>
        <p:nvSpPr>
          <p:cNvPr id="9" name="Slide Number Placeholder 8"/>
          <p:cNvSpPr>
            <a:spLocks noGrp="1"/>
          </p:cNvSpPr>
          <p:nvPr>
            <p:ph type="sldNum" sz="quarter" idx="12"/>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1"/>
          </p:nvPr>
        </p:nvSpPr>
        <p:spPr/>
        <p:txBody>
          <a:bodyPr/>
          <a:lstStyle/>
          <a:p>
            <a:endParaRPr lang="da-DK" dirty="0"/>
          </a:p>
        </p:txBody>
      </p:sp>
      <p:sp>
        <p:nvSpPr>
          <p:cNvPr id="10"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413525977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Rectangle 2"/>
          <p:cNvSpPr/>
          <p:nvPr userDrawn="1"/>
        </p:nvSpPr>
        <p:spPr bwMode="auto">
          <a:xfrm>
            <a:off x="766019" y="1340768"/>
            <a:ext cx="1224455" cy="504056"/>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5" name="Slide Number Placeholder 4"/>
          <p:cNvSpPr>
            <a:spLocks noGrp="1"/>
          </p:cNvSpPr>
          <p:nvPr>
            <p:ph type="sldNum" sz="quarter" idx="12"/>
          </p:nvPr>
        </p:nvSpPr>
        <p:spPr>
          <a:xfrm>
            <a:off x="11811068" y="6581497"/>
            <a:ext cx="252066" cy="153888"/>
          </a:xfrm>
        </p:spPr>
        <p:txBody>
          <a:bodyPr/>
          <a:lstStyle/>
          <a:p>
            <a:pPr>
              <a:defRPr/>
            </a:pPr>
            <a:fld id="{E90C1E0A-682D-40DC-B1EA-26C007FDC330}" type="slidenum">
              <a:rPr lang="da-DK" smtClean="0"/>
              <a:pPr>
                <a:defRPr/>
              </a:pPr>
              <a:t>‹nr.›</a:t>
            </a:fld>
            <a:endParaRPr lang="da-DK" dirty="0"/>
          </a:p>
        </p:txBody>
      </p:sp>
      <p:sp>
        <p:nvSpPr>
          <p:cNvPr id="2" name="Date Placeholder 1"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4" name="Footer Placeholder 3" hidden="1"/>
          <p:cNvSpPr>
            <a:spLocks noGrp="1"/>
          </p:cNvSpPr>
          <p:nvPr>
            <p:ph type="ftr" sz="quarter" idx="11"/>
          </p:nvPr>
        </p:nvSpPr>
        <p:spPr/>
        <p:txBody>
          <a:bodyPr/>
          <a:lstStyle/>
          <a:p>
            <a:endParaRPr lang="da-DK" dirty="0"/>
          </a:p>
        </p:txBody>
      </p:sp>
      <p:sp>
        <p:nvSpPr>
          <p:cNvPr id="6" name="OFF_logo2Computed"/>
          <p:cNvSpPr txBox="1">
            <a:spLocks noChangeArrowheads="1"/>
          </p:cNvSpPr>
          <p:nvPr userDrawn="1"/>
        </p:nvSpPr>
        <p:spPr bwMode="auto">
          <a:xfrm>
            <a:off x="986095" y="5992748"/>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r>
              <a:rPr lang="da-DK" sz="600" cap="all" spc="40" baseline="0" dirty="0">
                <a:solidFill>
                  <a:schemeClr val="tx1"/>
                </a:solidFill>
                <a:latin typeface="AU Passata Light" pitchFamily="34" charset="0"/>
              </a:rPr>
              <a:t>Technical Sciences</a:t>
            </a:r>
          </a:p>
        </p:txBody>
      </p:sp>
    </p:spTree>
    <p:extLst>
      <p:ext uri="{BB962C8B-B14F-4D97-AF65-F5344CB8AC3E}">
        <p14:creationId xmlns:p14="http://schemas.microsoft.com/office/powerpoint/2010/main" val="428410049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nd slide Logo">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6" name="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30034" y="2163364"/>
            <a:ext cx="2531931" cy="2531272"/>
          </a:xfrm>
          <a:prstGeom prst="rect">
            <a:avLst/>
          </a:prstGeom>
        </p:spPr>
      </p:pic>
      <p:sp>
        <p:nvSpPr>
          <p:cNvPr id="5" name="Date Placeholder 4"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7" name="Footer Placeholder 6" hidden="1"/>
          <p:cNvSpPr>
            <a:spLocks noGrp="1"/>
          </p:cNvSpPr>
          <p:nvPr>
            <p:ph type="ftr" sz="quarter" idx="11"/>
          </p:nvPr>
        </p:nvSpPr>
        <p:spPr/>
        <p:txBody>
          <a:bodyPr/>
          <a:lstStyle/>
          <a:p>
            <a:endParaRPr lang="da-DK" dirty="0"/>
          </a:p>
        </p:txBody>
      </p:sp>
      <p:sp>
        <p:nvSpPr>
          <p:cNvPr id="9" name="Slide Number Placeholder 8" hidden="1"/>
          <p:cNvSpPr>
            <a:spLocks noGrp="1"/>
          </p:cNvSpPr>
          <p:nvPr>
            <p:ph type="sldNum" sz="quarter" idx="12"/>
          </p:nvPr>
        </p:nvSpPr>
        <p:spPr>
          <a:xfrm>
            <a:off x="0" y="7020001"/>
            <a:ext cx="0" cy="769441"/>
          </a:xfrm>
        </p:spPr>
        <p:txBody>
          <a:bodyPr/>
          <a:lstStyle>
            <a:lvl1pPr>
              <a:defRPr sz="100">
                <a:noFill/>
              </a:defRPr>
            </a:lvl1pPr>
          </a:lstStyle>
          <a:p>
            <a:pPr>
              <a:defRPr/>
            </a:pPr>
            <a:fld id="{E90C1E0A-682D-40DC-B1EA-26C007FDC330}" type="slidenum">
              <a:rPr lang="da-DK" smtClean="0"/>
              <a:pPr>
                <a:defRPr/>
              </a:pPr>
              <a:t>‹nr.›</a:t>
            </a:fld>
            <a:endParaRPr lang="da-DK" dirty="0"/>
          </a:p>
        </p:txBody>
      </p:sp>
    </p:spTree>
    <p:extLst>
      <p:ext uri="{BB962C8B-B14F-4D97-AF65-F5344CB8AC3E}">
        <p14:creationId xmlns:p14="http://schemas.microsoft.com/office/powerpoint/2010/main" val="330349140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4" name="Pladsholder til dato 3"/>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27074923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16"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34" name="Pladsholder til tekst 2"/>
          <p:cNvSpPr txBox="1">
            <a:spLocks/>
          </p:cNvSpPr>
          <p:nvPr userDrawn="1"/>
        </p:nvSpPr>
        <p:spPr>
          <a:xfrm>
            <a:off x="1091198" y="2098690"/>
            <a:ext cx="12748736" cy="1329861"/>
          </a:xfrm>
          <a:prstGeom prst="rect">
            <a:avLst/>
          </a:prstGeom>
        </p:spPr>
        <p:txBody>
          <a:bodyPr wrap="square" lIns="0" tIns="0" rIns="0" bIns="2160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nSpc>
                <a:spcPct val="85000"/>
              </a:lnSpc>
            </a:pPr>
            <a:r>
              <a:rPr lang="da-DK" sz="10000" kern="0" dirty="0">
                <a:solidFill>
                  <a:schemeClr val="accent6"/>
                </a:solidFill>
                <a:latin typeface="AU Peto" panose="040C0B07020602020301" pitchFamily="82" charset="0"/>
              </a:rPr>
              <a:t>Aarhus</a:t>
            </a:r>
            <a:endParaRPr lang="da-DK" sz="2200" dirty="0"/>
          </a:p>
        </p:txBody>
      </p:sp>
      <p:sp>
        <p:nvSpPr>
          <p:cNvPr id="6" name="Pladsholder til tekst 2"/>
          <p:cNvSpPr txBox="1">
            <a:spLocks/>
          </p:cNvSpPr>
          <p:nvPr userDrawn="1"/>
        </p:nvSpPr>
        <p:spPr>
          <a:xfrm>
            <a:off x="7441478" y="2093601"/>
            <a:ext cx="4357619" cy="1329861"/>
          </a:xfrm>
          <a:prstGeom prst="rect">
            <a:avLst/>
          </a:prstGeom>
        </p:spPr>
        <p:txBody>
          <a:bodyPr wrap="square" lIns="0" tIns="0" rIns="0" bIns="2160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nSpc>
                <a:spcPct val="85000"/>
              </a:lnSpc>
            </a:pPr>
            <a:r>
              <a:rPr lang="da-DK" sz="10000" kern="0" dirty="0">
                <a:solidFill>
                  <a:schemeClr val="bg1"/>
                </a:solidFill>
                <a:latin typeface="AU Peto" panose="040C0B07020602020301" pitchFamily="82" charset="0"/>
              </a:rPr>
              <a:t>uni</a:t>
            </a:r>
          </a:p>
        </p:txBody>
      </p:sp>
      <p:sp>
        <p:nvSpPr>
          <p:cNvPr id="7" name="Pladsholder til tekst 2"/>
          <p:cNvSpPr txBox="1">
            <a:spLocks/>
          </p:cNvSpPr>
          <p:nvPr userDrawn="1"/>
        </p:nvSpPr>
        <p:spPr>
          <a:xfrm>
            <a:off x="1881982" y="3428551"/>
            <a:ext cx="9291452" cy="1329861"/>
          </a:xfrm>
          <a:prstGeom prst="rect">
            <a:avLst/>
          </a:prstGeom>
        </p:spPr>
        <p:txBody>
          <a:bodyPr wrap="square" lIns="0" tIns="0" rIns="0" bIns="2160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gn="ctr">
              <a:lnSpc>
                <a:spcPct val="85000"/>
              </a:lnSpc>
            </a:pPr>
            <a:r>
              <a:rPr lang="da-DK" sz="10000" kern="0" dirty="0">
                <a:solidFill>
                  <a:schemeClr val="bg1"/>
                </a:solidFill>
                <a:latin typeface="AU Peto" panose="040C0B07020602020301" pitchFamily="82" charset="0"/>
              </a:rPr>
              <a:t>versiet</a:t>
            </a:r>
            <a:endParaRPr lang="da-DK" sz="10000" dirty="0">
              <a:solidFill>
                <a:schemeClr val="bg1"/>
              </a:solidFill>
              <a:latin typeface="AU Peto" panose="040C0B07020602020301" pitchFamily="82" charset="0"/>
            </a:endParaRPr>
          </a:p>
        </p:txBody>
      </p:sp>
      <p:sp>
        <p:nvSpPr>
          <p:cNvPr id="8" name="Date Placeholder 4" hidden="1"/>
          <p:cNvSpPr>
            <a:spLocks noGrp="1"/>
          </p:cNvSpPr>
          <p:nvPr>
            <p:ph type="dt" sz="half" idx="10"/>
          </p:nvPr>
        </p:nvSpPr>
        <p:spPr>
          <a:xfrm>
            <a:off x="0" y="7020000"/>
            <a:ext cx="0" cy="0"/>
          </a:xfrm>
        </p:spPr>
        <p:txBody>
          <a:bodyPr/>
          <a:lstStyle/>
          <a:p>
            <a:fld id="{78417F83-4CBA-48F2-BAD0-783AE3701E32}" type="datetimeFigureOut">
              <a:rPr lang="da-DK" smtClean="0"/>
              <a:pPr/>
              <a:t>27-03-2026</a:t>
            </a:fld>
            <a:r>
              <a:rPr lang="da-DK" dirty="0"/>
              <a:t>03-09-2019</a:t>
            </a:r>
          </a:p>
        </p:txBody>
      </p:sp>
      <p:sp>
        <p:nvSpPr>
          <p:cNvPr id="9" name="Footer Placeholder 6" hidden="1"/>
          <p:cNvSpPr>
            <a:spLocks noGrp="1"/>
          </p:cNvSpPr>
          <p:nvPr>
            <p:ph type="ftr" sz="quarter" idx="11"/>
          </p:nvPr>
        </p:nvSpPr>
        <p:spPr>
          <a:xfrm>
            <a:off x="0" y="7020000"/>
            <a:ext cx="0" cy="0"/>
          </a:xfrm>
        </p:spPr>
        <p:txBody>
          <a:bodyPr/>
          <a:lstStyle/>
          <a:p>
            <a:endParaRPr lang="da-DK" dirty="0"/>
          </a:p>
        </p:txBody>
      </p:sp>
      <p:sp>
        <p:nvSpPr>
          <p:cNvPr id="10" name="Slide Number Placeholder 8" hidden="1"/>
          <p:cNvSpPr>
            <a:spLocks noGrp="1"/>
          </p:cNvSpPr>
          <p:nvPr>
            <p:ph type="sldNum" sz="quarter" idx="12"/>
          </p:nvPr>
        </p:nvSpPr>
        <p:spPr>
          <a:xfrm>
            <a:off x="0" y="7020001"/>
            <a:ext cx="0" cy="769441"/>
          </a:xfrm>
        </p:spPr>
        <p:txBody>
          <a:bodyPr/>
          <a:lstStyle>
            <a:lvl1pPr>
              <a:defRPr sz="100">
                <a:noFill/>
              </a:defRPr>
            </a:lvl1pPr>
          </a:lstStyle>
          <a:p>
            <a:pPr>
              <a:defRPr/>
            </a:pPr>
            <a:fld id="{E90C1E0A-682D-40DC-B1EA-26C007FDC330}" type="slidenum">
              <a:rPr lang="da-DK" smtClean="0"/>
              <a:pPr>
                <a:defRPr/>
              </a:pPr>
              <a:t>‹nr.›</a:t>
            </a:fld>
            <a:endParaRPr lang="da-DK" dirty="0"/>
          </a:p>
        </p:txBody>
      </p:sp>
    </p:spTree>
    <p:extLst>
      <p:ext uri="{BB962C8B-B14F-4D97-AF65-F5344CB8AC3E}">
        <p14:creationId xmlns:p14="http://schemas.microsoft.com/office/powerpoint/2010/main" val="34611155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End slide Aarhus Universitet">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5" name="LAN_AUWBreak"/>
          <p:cNvSpPr/>
          <p:nvPr userDrawn="1"/>
        </p:nvSpPr>
        <p:spPr bwMode="auto">
          <a:xfrm>
            <a:off x="6024182" y="2804401"/>
            <a:ext cx="2913416" cy="1293389"/>
          </a:xfrm>
          <a:prstGeom prst="rect">
            <a:avLst/>
          </a:prstGeom>
          <a:noFill/>
          <a:ln w="1778" cap="flat" cmpd="sng" algn="ctr">
            <a:noFill/>
            <a:prstDash val="solid"/>
            <a:round/>
            <a:headEnd type="none" w="med" len="med"/>
            <a:tailEnd type="none" w="med" len="med"/>
          </a:ln>
          <a:effectLst/>
        </p:spPr>
        <p:txBody>
          <a:bodyPr vert="horz" wrap="none" lIns="0" tIns="183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kumimoji="0" lang="da-DK" sz="4000" b="0" i="0" u="none" strike="noStrike" cap="all" normalizeH="0" baseline="0" noProof="1">
                <a:ln>
                  <a:noFill/>
                </a:ln>
                <a:solidFill>
                  <a:schemeClr val="bg1"/>
                </a:solidFill>
                <a:effectLst/>
                <a:latin typeface="AU Passata" pitchFamily="34" charset="0"/>
              </a:rPr>
              <a:t>Aarhus 
Universitet</a:t>
            </a:r>
          </a:p>
        </p:txBody>
      </p:sp>
      <p:pic>
        <p:nvPicPr>
          <p:cNvPr id="6" name="Logo whit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19133" y="2864711"/>
            <a:ext cx="2228980" cy="1116990"/>
          </a:xfrm>
          <a:prstGeom prst="rect">
            <a:avLst/>
          </a:prstGeom>
        </p:spPr>
      </p:pic>
      <p:sp>
        <p:nvSpPr>
          <p:cNvPr id="7" name="Date Placeholder 4" hidden="1"/>
          <p:cNvSpPr>
            <a:spLocks noGrp="1"/>
          </p:cNvSpPr>
          <p:nvPr>
            <p:ph type="dt" sz="half" idx="10"/>
          </p:nvPr>
        </p:nvSpPr>
        <p:spPr>
          <a:xfrm>
            <a:off x="0" y="7020000"/>
            <a:ext cx="0" cy="0"/>
          </a:xfrm>
        </p:spPr>
        <p:txBody>
          <a:bodyPr/>
          <a:lstStyle/>
          <a:p>
            <a:fld id="{78417F83-4CBA-48F2-BAD0-783AE3701E32}" type="datetimeFigureOut">
              <a:rPr lang="da-DK" smtClean="0"/>
              <a:pPr/>
              <a:t>27-03-2026</a:t>
            </a:fld>
            <a:r>
              <a:rPr lang="da-DK" dirty="0"/>
              <a:t>03-09-2019</a:t>
            </a:r>
          </a:p>
        </p:txBody>
      </p:sp>
      <p:sp>
        <p:nvSpPr>
          <p:cNvPr id="9" name="Footer Placeholder 6" hidden="1"/>
          <p:cNvSpPr>
            <a:spLocks noGrp="1"/>
          </p:cNvSpPr>
          <p:nvPr>
            <p:ph type="ftr" sz="quarter" idx="11"/>
          </p:nvPr>
        </p:nvSpPr>
        <p:spPr>
          <a:xfrm>
            <a:off x="0" y="7020000"/>
            <a:ext cx="0" cy="0"/>
          </a:xfrm>
        </p:spPr>
        <p:txBody>
          <a:bodyPr/>
          <a:lstStyle/>
          <a:p>
            <a:endParaRPr lang="da-DK" dirty="0"/>
          </a:p>
        </p:txBody>
      </p:sp>
      <p:sp>
        <p:nvSpPr>
          <p:cNvPr id="10" name="Slide Number Placeholder 8" hidden="1"/>
          <p:cNvSpPr>
            <a:spLocks noGrp="1"/>
          </p:cNvSpPr>
          <p:nvPr>
            <p:ph type="sldNum" sz="quarter" idx="12"/>
          </p:nvPr>
        </p:nvSpPr>
        <p:spPr>
          <a:xfrm>
            <a:off x="0" y="7020001"/>
            <a:ext cx="0" cy="769441"/>
          </a:xfrm>
        </p:spPr>
        <p:txBody>
          <a:bodyPr/>
          <a:lstStyle>
            <a:lvl1pPr>
              <a:defRPr sz="100">
                <a:noFill/>
              </a:defRPr>
            </a:lvl1pPr>
          </a:lstStyle>
          <a:p>
            <a:pPr>
              <a:defRPr/>
            </a:pPr>
            <a:fld id="{E90C1E0A-682D-40DC-B1EA-26C007FDC330}" type="slidenum">
              <a:rPr lang="da-DK" smtClean="0"/>
              <a:pPr>
                <a:defRPr/>
              </a:pPr>
              <a:t>‹nr.›</a:t>
            </a:fld>
            <a:endParaRPr lang="da-DK" dirty="0"/>
          </a:p>
        </p:txBody>
      </p:sp>
    </p:spTree>
    <p:extLst>
      <p:ext uri="{BB962C8B-B14F-4D97-AF65-F5344CB8AC3E}">
        <p14:creationId xmlns:p14="http://schemas.microsoft.com/office/powerpoint/2010/main" val="327414610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eldias">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452957BD-4288-4AE8-582A-0F0127C9EEBF}"/>
              </a:ext>
            </a:extLst>
          </p:cNvPr>
          <p:cNvPicPr>
            <a:picLocks noChangeAspect="1"/>
          </p:cNvPicPr>
          <p:nvPr userDrawn="1"/>
        </p:nvPicPr>
        <p:blipFill>
          <a:blip r:embed="rId2">
            <a:extLst>
              <a:ext uri="{28A0092B-C50C-407E-A947-70E740481C1C}">
                <a14:useLocalDpi xmlns:a14="http://schemas.microsoft.com/office/drawing/2010/main" val="0"/>
              </a:ext>
            </a:extLst>
          </a:blip>
          <a:srcRect b="59920"/>
          <a:stretch>
            <a:fillRect/>
          </a:stretch>
        </p:blipFill>
        <p:spPr>
          <a:xfrm>
            <a:off x="-660066" y="-838200"/>
            <a:ext cx="13512131" cy="7696200"/>
          </a:xfrm>
          <a:prstGeom prst="rect">
            <a:avLst/>
          </a:prstGeom>
        </p:spPr>
      </p:pic>
      <p:sp>
        <p:nvSpPr>
          <p:cNvPr id="2" name="Date Placeholder 1"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3" name="Footer Placeholder 2" hidden="1"/>
          <p:cNvSpPr>
            <a:spLocks noGrp="1"/>
          </p:cNvSpPr>
          <p:nvPr>
            <p:ph type="ftr" sz="quarter" idx="11"/>
          </p:nvPr>
        </p:nvSpPr>
        <p:spPr/>
        <p:txBody>
          <a:bodyPr/>
          <a:lstStyle/>
          <a:p>
            <a:endParaRPr lang="da-DK" dirty="0"/>
          </a:p>
        </p:txBody>
      </p:sp>
      <p:sp>
        <p:nvSpPr>
          <p:cNvPr id="23" name="Title 1">
            <a:extLst>
              <a:ext uri="{FF2B5EF4-FFF2-40B4-BE49-F238E27FC236}">
                <a16:creationId xmlns:a16="http://schemas.microsoft.com/office/drawing/2014/main" id="{66710B79-3AA7-5C4D-A43A-51A607009A58}"/>
              </a:ext>
            </a:extLst>
          </p:cNvPr>
          <p:cNvSpPr>
            <a:spLocks noGrp="1" noChangeArrowheads="1"/>
          </p:cNvSpPr>
          <p:nvPr>
            <p:ph type="ctrTitle"/>
          </p:nvPr>
        </p:nvSpPr>
        <p:spPr>
          <a:xfrm>
            <a:off x="986095" y="2482344"/>
            <a:ext cx="10222987" cy="1661993"/>
          </a:xfrm>
          <a:prstGeom prst="rect">
            <a:avLst/>
          </a:prstGeom>
        </p:spPr>
        <p:txBody>
          <a:bodyPr wrap="square" rtlCol="0" anchor="ctr" anchorCtr="0">
            <a:spAutoFit/>
          </a:bodyPr>
          <a:lstStyle>
            <a:lvl1pPr>
              <a:lnSpc>
                <a:spcPct val="90000"/>
              </a:lnSpc>
              <a:defRPr sz="6000" baseline="0">
                <a:solidFill>
                  <a:schemeClr val="bg1"/>
                </a:solidFill>
                <a:latin typeface="AU Passata Light" panose="020B0303030902030804" pitchFamily="34" charset="0"/>
              </a:defRPr>
            </a:lvl1pPr>
          </a:lstStyle>
          <a:p>
            <a:pPr rtl="0"/>
            <a:r>
              <a:rPr lang="en-gb"/>
              <a:t>Click to edit Master title style</a:t>
            </a:r>
            <a:endParaRPr lang="da-DK"/>
          </a:p>
        </p:txBody>
      </p:sp>
      <p:sp>
        <p:nvSpPr>
          <p:cNvPr id="24" name="OFF_logo2Computed">
            <a:extLst>
              <a:ext uri="{FF2B5EF4-FFF2-40B4-BE49-F238E27FC236}">
                <a16:creationId xmlns:a16="http://schemas.microsoft.com/office/drawing/2014/main" id="{226F5536-7095-CD46-9648-FD160A253986}"/>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bg1"/>
              </a:solidFill>
              <a:latin typeface="AU Passata Light" pitchFamily="34" charset="0"/>
            </a:endParaRPr>
          </a:p>
        </p:txBody>
      </p:sp>
      <p:sp>
        <p:nvSpPr>
          <p:cNvPr id="25" name="OFF_logo1Computed">
            <a:extLst>
              <a:ext uri="{FF2B5EF4-FFF2-40B4-BE49-F238E27FC236}">
                <a16:creationId xmlns:a16="http://schemas.microsoft.com/office/drawing/2014/main" id="{6FE13C56-1E44-874E-A25E-2A9045B07903}"/>
              </a:ext>
            </a:extLst>
          </p:cNvPr>
          <p:cNvSpPr/>
          <p:nvPr userDrawn="1"/>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bg1"/>
                </a:solidFill>
                <a:effectLst/>
                <a:latin typeface="AU Passata" pitchFamily="34" charset="0"/>
              </a:rPr>
              <a:t>Aarhus
Universit</a:t>
            </a:r>
            <a:r>
              <a:rPr lang="en-GB" sz="1000" b="0" i="0" u="none" strike="noStrike" cap="all" normalizeH="0" noProof="1">
                <a:ln>
                  <a:noFill/>
                </a:ln>
                <a:solidFill>
                  <a:schemeClr val="bg1"/>
                </a:solidFill>
                <a:effectLst/>
                <a:latin typeface="AU Passata" pitchFamily="34" charset="0"/>
              </a:rPr>
              <a:t>Y</a:t>
            </a:r>
            <a:endParaRPr lang="en-gb" sz="1000" b="0" i="0" u="none" strike="noStrike" cap="all" normalizeH="0" noProof="1">
              <a:ln>
                <a:noFill/>
              </a:ln>
              <a:solidFill>
                <a:schemeClr val="bg1"/>
              </a:solidFill>
              <a:effectLst/>
              <a:latin typeface="AU Passata" pitchFamily="34" charset="0"/>
            </a:endParaRPr>
          </a:p>
        </p:txBody>
      </p:sp>
      <p:pic>
        <p:nvPicPr>
          <p:cNvPr id="26" name="Au logo">
            <a:extLst>
              <a:ext uri="{FF2B5EF4-FFF2-40B4-BE49-F238E27FC236}">
                <a16:creationId xmlns:a16="http://schemas.microsoft.com/office/drawing/2014/main" id="{C9CBA496-92C7-2646-9D42-0B4FC1D71F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27" name="SecondaryLogo">
            <a:extLst>
              <a:ext uri="{FF2B5EF4-FFF2-40B4-BE49-F238E27FC236}">
                <a16:creationId xmlns:a16="http://schemas.microsoft.com/office/drawing/2014/main" id="{139C1479-38B4-1F44-9947-71C197AAE758}"/>
              </a:ext>
            </a:extLst>
          </p:cNvPr>
          <p:cNvPicPr>
            <a:picLocks noChangeAspect="1"/>
          </p:cNvPicPr>
          <p:nvPr userDrawn="1"/>
        </p:nvPicPr>
        <p:blipFill>
          <a:blip r:embed="rId4"/>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33646435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with text">
    <p:spTree>
      <p:nvGrpSpPr>
        <p:cNvPr id="1" name=""/>
        <p:cNvGrpSpPr/>
        <p:nvPr/>
      </p:nvGrpSpPr>
      <p:grpSpPr>
        <a:xfrm>
          <a:off x="0" y="0"/>
          <a:ext cx="0" cy="0"/>
          <a:chOff x="0" y="0"/>
          <a:chExt cx="0" cy="0"/>
        </a:xfrm>
      </p:grpSpPr>
      <p:sp>
        <p:nvSpPr>
          <p:cNvPr id="2" name="Date Placeholder 1" hidden="1"/>
          <p:cNvSpPr>
            <a:spLocks noGrp="1"/>
          </p:cNvSpPr>
          <p:nvPr>
            <p:ph type="dt" sz="half" idx="12"/>
          </p:nvPr>
        </p:nvSpPr>
        <p:spPr/>
        <p:txBody>
          <a:bodyPr/>
          <a:lstStyle/>
          <a:p>
            <a:fld id="{78417F83-4CBA-48F2-BAD0-783AE3701E32}" type="datetimeFigureOut">
              <a:rPr lang="da-DK" smtClean="0"/>
              <a:pPr/>
              <a:t>27-03-2026</a:t>
            </a:fld>
            <a:r>
              <a:rPr lang="da-DK" dirty="0"/>
              <a:t>03-09-2019</a:t>
            </a:r>
          </a:p>
        </p:txBody>
      </p:sp>
      <p:sp>
        <p:nvSpPr>
          <p:cNvPr id="3" name="Footer Placeholder 2" hidden="1"/>
          <p:cNvSpPr>
            <a:spLocks noGrp="1"/>
          </p:cNvSpPr>
          <p:nvPr>
            <p:ph type="ftr" sz="quarter" idx="13"/>
          </p:nvPr>
        </p:nvSpPr>
        <p:spPr/>
        <p:txBody>
          <a:bodyPr/>
          <a:lstStyle/>
          <a:p>
            <a:endParaRPr lang="da-DK" dirty="0"/>
          </a:p>
        </p:txBody>
      </p:sp>
      <p:sp>
        <p:nvSpPr>
          <p:cNvPr id="27" name="Farvet baggrund">
            <a:extLst>
              <a:ext uri="{FF2B5EF4-FFF2-40B4-BE49-F238E27FC236}">
                <a16:creationId xmlns:a16="http://schemas.microsoft.com/office/drawing/2014/main" id="{D076AAA4-4DEB-F947-BA25-8B77BB32DD16}"/>
              </a:ext>
            </a:extLst>
          </p:cNvPr>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dirty="0"/>
          </a:p>
        </p:txBody>
      </p:sp>
      <p:sp>
        <p:nvSpPr>
          <p:cNvPr id="29" name="Title 1">
            <a:extLst>
              <a:ext uri="{FF2B5EF4-FFF2-40B4-BE49-F238E27FC236}">
                <a16:creationId xmlns:a16="http://schemas.microsoft.com/office/drawing/2014/main" id="{3CD680A3-6894-294C-B680-B77C14764A37}"/>
              </a:ext>
            </a:extLst>
          </p:cNvPr>
          <p:cNvSpPr>
            <a:spLocks noGrp="1" noChangeArrowheads="1"/>
          </p:cNvSpPr>
          <p:nvPr>
            <p:ph type="ctrTitle"/>
          </p:nvPr>
        </p:nvSpPr>
        <p:spPr>
          <a:xfrm>
            <a:off x="982100" y="1520316"/>
            <a:ext cx="9545793" cy="1779553"/>
          </a:xfrm>
          <a:prstGeom prst="rect">
            <a:avLst/>
          </a:prstGeom>
        </p:spPr>
        <p:txBody>
          <a:bodyPr wrap="square" rtlCol="0" anchor="b" anchorCtr="0">
            <a:noAutofit/>
          </a:bodyPr>
          <a:lstStyle>
            <a:lvl1pPr>
              <a:lnSpc>
                <a:spcPct val="90000"/>
              </a:lnSpc>
              <a:defRPr sz="6000" baseline="0">
                <a:solidFill>
                  <a:schemeClr val="bg1"/>
                </a:solidFill>
                <a:latin typeface="AU Passata Light" panose="020B0303030902030804" pitchFamily="34" charset="0"/>
              </a:defRPr>
            </a:lvl1pPr>
          </a:lstStyle>
          <a:p>
            <a:pPr rtl="0"/>
            <a:r>
              <a:rPr lang="en-gb"/>
              <a:t>Click to edit Master title style</a:t>
            </a:r>
            <a:endParaRPr lang="da-DK"/>
          </a:p>
        </p:txBody>
      </p:sp>
      <p:sp>
        <p:nvSpPr>
          <p:cNvPr id="30" name="Text Placeholder 3">
            <a:extLst>
              <a:ext uri="{FF2B5EF4-FFF2-40B4-BE49-F238E27FC236}">
                <a16:creationId xmlns:a16="http://schemas.microsoft.com/office/drawing/2014/main" id="{0A72E15C-9F54-4849-BAA5-096D760AC7A9}"/>
              </a:ext>
            </a:extLst>
          </p:cNvPr>
          <p:cNvSpPr>
            <a:spLocks noGrp="1"/>
          </p:cNvSpPr>
          <p:nvPr>
            <p:ph type="body" sz="quarter" idx="11" hasCustomPrompt="1"/>
          </p:nvPr>
        </p:nvSpPr>
        <p:spPr>
          <a:xfrm>
            <a:off x="986095" y="3715432"/>
            <a:ext cx="7163077" cy="1746085"/>
          </a:xfrm>
          <a:prstGeom prst="rect">
            <a:avLst/>
          </a:prstGeom>
        </p:spPr>
        <p:txBody>
          <a:bodyPr rtlCol="0"/>
          <a:lstStyle>
            <a:lvl1pPr marL="0" indent="0">
              <a:lnSpc>
                <a:spcPct val="101000"/>
              </a:lnSpc>
              <a:buFontTx/>
              <a:buNone/>
              <a:defRPr sz="27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dirty="0"/>
              <a:t>Click to edit Master text styles</a:t>
            </a:r>
            <a:endParaRPr lang="da-DK" dirty="0"/>
          </a:p>
        </p:txBody>
      </p:sp>
      <p:sp>
        <p:nvSpPr>
          <p:cNvPr id="31" name="TextBox 21">
            <a:extLst>
              <a:ext uri="{FF2B5EF4-FFF2-40B4-BE49-F238E27FC236}">
                <a16:creationId xmlns:a16="http://schemas.microsoft.com/office/drawing/2014/main" id="{AA9B733F-7D88-954B-8B66-05D749864E02}"/>
              </a:ext>
            </a:extLst>
          </p:cNvPr>
          <p:cNvSpPr txBox="1"/>
          <p:nvPr userDrawn="1"/>
        </p:nvSpPr>
        <p:spPr>
          <a:xfrm>
            <a:off x="-2160917" y="2132856"/>
            <a:ext cx="2013173" cy="738664"/>
          </a:xfrm>
          <a:prstGeom prst="rect">
            <a:avLst/>
          </a:prstGeom>
          <a:noFill/>
        </p:spPr>
        <p:txBody>
          <a:bodyPr wrap="square" lIns="0" tIns="0" rIns="0" bIns="0" rtlCol="0">
            <a:noAutofit/>
          </a:bodyPr>
          <a:lstStyle/>
          <a:p>
            <a:pPr algn="r" rtl="0">
              <a:lnSpc>
                <a:spcPct val="100000"/>
              </a:lnSpc>
            </a:pPr>
            <a:r>
              <a:rPr lang="en-gb"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en-gb" sz="1000" noProof="1">
                <a:solidFill>
                  <a:schemeClr val="tx1">
                    <a:lumMod val="75000"/>
                    <a:lumOff val="25000"/>
                  </a:schemeClr>
                </a:solidFill>
              </a:rPr>
              <a:t>til AU Passata bold</a:t>
            </a:r>
            <a:endParaRPr lang="da-DK" sz="4799" dirty="0"/>
          </a:p>
        </p:txBody>
      </p:sp>
      <p:sp>
        <p:nvSpPr>
          <p:cNvPr id="32" name="OFF_logo2Computed">
            <a:extLst>
              <a:ext uri="{FF2B5EF4-FFF2-40B4-BE49-F238E27FC236}">
                <a16:creationId xmlns:a16="http://schemas.microsoft.com/office/drawing/2014/main" id="{946B6929-06F8-2346-AC74-6A6E74E628B9}"/>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bg1"/>
              </a:solidFill>
              <a:latin typeface="AU Passata Light" pitchFamily="34" charset="0"/>
            </a:endParaRPr>
          </a:p>
        </p:txBody>
      </p:sp>
      <p:sp>
        <p:nvSpPr>
          <p:cNvPr id="34" name="OFF_logo2Computed">
            <a:extLst>
              <a:ext uri="{FF2B5EF4-FFF2-40B4-BE49-F238E27FC236}">
                <a16:creationId xmlns:a16="http://schemas.microsoft.com/office/drawing/2014/main" id="{2475324D-F240-C846-8B17-0EF0A4451A68}"/>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bg1"/>
              </a:solidFill>
              <a:latin typeface="AU Passata Light" pitchFamily="34" charset="0"/>
            </a:endParaRPr>
          </a:p>
        </p:txBody>
      </p:sp>
      <p:sp>
        <p:nvSpPr>
          <p:cNvPr id="35" name="OFF_logo1Computed">
            <a:extLst>
              <a:ext uri="{FF2B5EF4-FFF2-40B4-BE49-F238E27FC236}">
                <a16:creationId xmlns:a16="http://schemas.microsoft.com/office/drawing/2014/main" id="{1762DA00-25A9-FE42-A0B2-F150ED17A89F}"/>
              </a:ext>
            </a:extLst>
          </p:cNvPr>
          <p:cNvSpPr/>
          <p:nvPr userDrawn="1"/>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bg1"/>
                </a:solidFill>
                <a:effectLst/>
                <a:latin typeface="AU Passata" pitchFamily="34" charset="0"/>
              </a:rPr>
              <a:t>Aarhus
Universit</a:t>
            </a:r>
            <a:r>
              <a:rPr lang="en-GB" sz="1000" b="0" i="0" u="none" strike="noStrike" cap="all" normalizeH="0" noProof="1">
                <a:ln>
                  <a:noFill/>
                </a:ln>
                <a:solidFill>
                  <a:schemeClr val="bg1"/>
                </a:solidFill>
                <a:effectLst/>
                <a:latin typeface="AU Passata" pitchFamily="34" charset="0"/>
              </a:rPr>
              <a:t>Y</a:t>
            </a:r>
            <a:endParaRPr lang="en-gb" sz="1000" b="0" i="0" u="none" strike="noStrike" cap="all" normalizeH="0" noProof="1">
              <a:ln>
                <a:noFill/>
              </a:ln>
              <a:solidFill>
                <a:schemeClr val="bg1"/>
              </a:solidFill>
              <a:effectLst/>
              <a:latin typeface="AU Passata" pitchFamily="34" charset="0"/>
            </a:endParaRPr>
          </a:p>
        </p:txBody>
      </p:sp>
      <p:pic>
        <p:nvPicPr>
          <p:cNvPr id="36" name="Au logo">
            <a:extLst>
              <a:ext uri="{FF2B5EF4-FFF2-40B4-BE49-F238E27FC236}">
                <a16:creationId xmlns:a16="http://schemas.microsoft.com/office/drawing/2014/main" id="{15F04F6D-3EC7-5F4B-A947-0345692BB8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37" name="SecondaryLogo">
            <a:extLst>
              <a:ext uri="{FF2B5EF4-FFF2-40B4-BE49-F238E27FC236}">
                <a16:creationId xmlns:a16="http://schemas.microsoft.com/office/drawing/2014/main" id="{14097B0A-77EB-4F4A-AC52-11FD3A680150}"/>
              </a:ext>
            </a:extLst>
          </p:cNvPr>
          <p:cNvPicPr>
            <a:picLocks noChangeAspect="1"/>
          </p:cNvPicPr>
          <p:nvPr userDrawn="1"/>
        </p:nvPicPr>
        <p:blipFill>
          <a:blip r:embed="rId3"/>
          <a:stretch>
            <a:fillRect/>
          </a:stretch>
        </p:blipFill>
        <p:spPr>
          <a:xfrm>
            <a:off x="10208659" y="5997600"/>
            <a:ext cx="1658669" cy="558000"/>
          </a:xfrm>
          <a:prstGeom prst="rect">
            <a:avLst/>
          </a:prstGeom>
        </p:spPr>
      </p:pic>
      <p:sp>
        <p:nvSpPr>
          <p:cNvPr id="39" name="Slide Number Placeholder 3">
            <a:extLst>
              <a:ext uri="{FF2B5EF4-FFF2-40B4-BE49-F238E27FC236}">
                <a16:creationId xmlns:a16="http://schemas.microsoft.com/office/drawing/2014/main" id="{B9A18C3F-1ABA-FB49-A820-6604F0FE5C9C}"/>
              </a:ext>
            </a:extLst>
          </p:cNvPr>
          <p:cNvSpPr>
            <a:spLocks noGrp="1"/>
          </p:cNvSpPr>
          <p:nvPr>
            <p:ph type="sldNum" sz="quarter" idx="14"/>
          </p:nvPr>
        </p:nvSpPr>
        <p:spPr>
          <a:xfrm>
            <a:off x="11811068" y="6581497"/>
            <a:ext cx="252066" cy="153888"/>
          </a:xfrm>
          <a:prstGeom prst="rect">
            <a:avLst/>
          </a:prstGeom>
        </p:spPr>
        <p:txBody>
          <a:bodyPr rtlCol="0"/>
          <a:lstStyle>
            <a:lvl1pPr>
              <a:defRPr>
                <a:solidFill>
                  <a:schemeClr val="bg1"/>
                </a:solidFill>
              </a:defRPr>
            </a:lvl1pPr>
          </a:lstStyle>
          <a:p>
            <a:pPr rtl="0">
              <a:defRPr/>
            </a:pPr>
            <a:fld id="{E90C1E0A-682D-40DC-B1EA-26C007FDC330}" type="slidenum">
              <a:rPr lang="da-DK" smtClean="0"/>
              <a:pPr rtl="0">
                <a:defRPr/>
              </a:pPr>
              <a:t>‹nr.›</a:t>
            </a:fld>
            <a:endParaRPr lang="da-DK" dirty="0"/>
          </a:p>
        </p:txBody>
      </p:sp>
    </p:spTree>
    <p:extLst>
      <p:ext uri="{BB962C8B-B14F-4D97-AF65-F5344CB8AC3E}">
        <p14:creationId xmlns:p14="http://schemas.microsoft.com/office/powerpoint/2010/main" val="37969523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no picture">
    <p:spTree>
      <p:nvGrpSpPr>
        <p:cNvPr id="1" name=""/>
        <p:cNvGrpSpPr/>
        <p:nvPr/>
      </p:nvGrpSpPr>
      <p:grpSpPr>
        <a:xfrm>
          <a:off x="0" y="0"/>
          <a:ext cx="0" cy="0"/>
          <a:chOff x="0" y="0"/>
          <a:chExt cx="0" cy="0"/>
        </a:xfrm>
      </p:grpSpPr>
      <p:sp>
        <p:nvSpPr>
          <p:cNvPr id="2" name="Date Placeholder 1"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3" name="Footer Placeholder 2" hidden="1"/>
          <p:cNvSpPr>
            <a:spLocks noGrp="1"/>
          </p:cNvSpPr>
          <p:nvPr>
            <p:ph type="ftr" sz="quarter" idx="11"/>
          </p:nvPr>
        </p:nvSpPr>
        <p:spPr/>
        <p:txBody>
          <a:bodyPr/>
          <a:lstStyle/>
          <a:p>
            <a:endParaRPr lang="da-DK" dirty="0"/>
          </a:p>
        </p:txBody>
      </p:sp>
      <p:sp>
        <p:nvSpPr>
          <p:cNvPr id="24" name="Farvet baggrund">
            <a:extLst>
              <a:ext uri="{FF2B5EF4-FFF2-40B4-BE49-F238E27FC236}">
                <a16:creationId xmlns:a16="http://schemas.microsoft.com/office/drawing/2014/main" id="{7D716E30-7D8D-CA43-AB2F-88C082DA3A82}"/>
              </a:ext>
            </a:extLst>
          </p:cNvPr>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dirty="0"/>
          </a:p>
        </p:txBody>
      </p:sp>
      <p:sp>
        <p:nvSpPr>
          <p:cNvPr id="26" name="Title 1">
            <a:extLst>
              <a:ext uri="{FF2B5EF4-FFF2-40B4-BE49-F238E27FC236}">
                <a16:creationId xmlns:a16="http://schemas.microsoft.com/office/drawing/2014/main" id="{98659E73-822A-9C41-B000-1B1FCB6C57D7}"/>
              </a:ext>
            </a:extLst>
          </p:cNvPr>
          <p:cNvSpPr>
            <a:spLocks noGrp="1" noChangeArrowheads="1"/>
          </p:cNvSpPr>
          <p:nvPr>
            <p:ph type="ctrTitle"/>
          </p:nvPr>
        </p:nvSpPr>
        <p:spPr>
          <a:xfrm>
            <a:off x="986095" y="2482344"/>
            <a:ext cx="10222987" cy="1661993"/>
          </a:xfrm>
          <a:prstGeom prst="rect">
            <a:avLst/>
          </a:prstGeom>
        </p:spPr>
        <p:txBody>
          <a:bodyPr wrap="square" rtlCol="0" anchor="ctr" anchorCtr="0">
            <a:spAutoFit/>
          </a:bodyPr>
          <a:lstStyle>
            <a:lvl1pPr>
              <a:lnSpc>
                <a:spcPct val="90000"/>
              </a:lnSpc>
              <a:defRPr sz="6000" baseline="0">
                <a:solidFill>
                  <a:schemeClr val="bg1"/>
                </a:solidFill>
                <a:latin typeface="AU Passata Light" panose="020B0303030902030804" pitchFamily="34" charset="0"/>
              </a:defRPr>
            </a:lvl1pPr>
          </a:lstStyle>
          <a:p>
            <a:pPr rtl="0"/>
            <a:r>
              <a:rPr lang="en-gb"/>
              <a:t>Click to edit Master title style</a:t>
            </a:r>
            <a:endParaRPr lang="da-DK"/>
          </a:p>
        </p:txBody>
      </p:sp>
      <p:sp>
        <p:nvSpPr>
          <p:cNvPr id="27" name="TextBox 13">
            <a:extLst>
              <a:ext uri="{FF2B5EF4-FFF2-40B4-BE49-F238E27FC236}">
                <a16:creationId xmlns:a16="http://schemas.microsoft.com/office/drawing/2014/main" id="{912500C9-9430-3E4C-ACFE-D97DF627F6DE}"/>
              </a:ext>
            </a:extLst>
          </p:cNvPr>
          <p:cNvSpPr txBox="1"/>
          <p:nvPr userDrawn="1"/>
        </p:nvSpPr>
        <p:spPr>
          <a:xfrm>
            <a:off x="-1974112" y="3082507"/>
            <a:ext cx="1826368" cy="307777"/>
          </a:xfrm>
          <a:prstGeom prst="rect">
            <a:avLst/>
          </a:prstGeom>
          <a:noFill/>
        </p:spPr>
        <p:txBody>
          <a:bodyPr wrap="square" lIns="0" tIns="0" rIns="0" bIns="0" rtlCol="0">
            <a:spAutoFit/>
          </a:bodyPr>
          <a:lstStyle/>
          <a:p>
            <a:pPr algn="r" rtl="0">
              <a:lnSpc>
                <a:spcPct val="100000"/>
              </a:lnSpc>
            </a:pPr>
            <a:r>
              <a:rPr lang="en-gb" sz="1000" noProof="1">
                <a:solidFill>
                  <a:schemeClr val="tx1">
                    <a:lumMod val="75000"/>
                    <a:lumOff val="25000"/>
                  </a:schemeClr>
                </a:solidFill>
              </a:rPr>
              <a:t>Ændr 2. linje eller ord til</a:t>
            </a:r>
            <a:endParaRPr lang="da-DK" sz="1800" dirty="0"/>
          </a:p>
          <a:p>
            <a:pPr algn="r" rtl="0">
              <a:lnSpc>
                <a:spcPct val="100000"/>
              </a:lnSpc>
            </a:pPr>
            <a:r>
              <a:rPr lang="en-gb" sz="1000" noProof="1">
                <a:solidFill>
                  <a:schemeClr val="tx1">
                    <a:lumMod val="75000"/>
                    <a:lumOff val="25000"/>
                  </a:schemeClr>
                </a:solidFill>
              </a:rPr>
              <a:t>AU Passata Bold</a:t>
            </a:r>
            <a:endParaRPr lang="da-DK" sz="4799" dirty="0"/>
          </a:p>
        </p:txBody>
      </p:sp>
      <p:sp>
        <p:nvSpPr>
          <p:cNvPr id="29" name="OFF_logo2Computed">
            <a:extLst>
              <a:ext uri="{FF2B5EF4-FFF2-40B4-BE49-F238E27FC236}">
                <a16:creationId xmlns:a16="http://schemas.microsoft.com/office/drawing/2014/main" id="{3F7D5AF9-FB51-BE48-84B0-1CC8D1F8038E}"/>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bg1"/>
              </a:solidFill>
              <a:latin typeface="AU Passata Light" pitchFamily="34" charset="0"/>
            </a:endParaRPr>
          </a:p>
        </p:txBody>
      </p:sp>
      <p:sp>
        <p:nvSpPr>
          <p:cNvPr id="31" name="OFF_logo1Computed">
            <a:extLst>
              <a:ext uri="{FF2B5EF4-FFF2-40B4-BE49-F238E27FC236}">
                <a16:creationId xmlns:a16="http://schemas.microsoft.com/office/drawing/2014/main" id="{BABEB6F8-6185-1E45-97CF-426A0B097C2D}"/>
              </a:ext>
            </a:extLst>
          </p:cNvPr>
          <p:cNvSpPr/>
          <p:nvPr userDrawn="1"/>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bg1"/>
                </a:solidFill>
                <a:effectLst/>
                <a:latin typeface="AU Passata" pitchFamily="34" charset="0"/>
              </a:rPr>
              <a:t>Aarhus
Universit</a:t>
            </a:r>
            <a:r>
              <a:rPr lang="en-GB" sz="1000" b="0" i="0" u="none" strike="noStrike" cap="all" normalizeH="0" noProof="1">
                <a:ln>
                  <a:noFill/>
                </a:ln>
                <a:solidFill>
                  <a:schemeClr val="bg1"/>
                </a:solidFill>
                <a:effectLst/>
                <a:latin typeface="AU Passata" pitchFamily="34" charset="0"/>
              </a:rPr>
              <a:t>Y</a:t>
            </a:r>
            <a:endParaRPr lang="en-gb" sz="1000" b="0" i="0" u="none" strike="noStrike" cap="all" normalizeH="0" noProof="1">
              <a:ln>
                <a:noFill/>
              </a:ln>
              <a:solidFill>
                <a:schemeClr val="bg1"/>
              </a:solidFill>
              <a:effectLst/>
              <a:latin typeface="AU Passata" pitchFamily="34" charset="0"/>
            </a:endParaRPr>
          </a:p>
        </p:txBody>
      </p:sp>
      <p:pic>
        <p:nvPicPr>
          <p:cNvPr id="32" name="Au logo">
            <a:extLst>
              <a:ext uri="{FF2B5EF4-FFF2-40B4-BE49-F238E27FC236}">
                <a16:creationId xmlns:a16="http://schemas.microsoft.com/office/drawing/2014/main" id="{2F9C1391-2416-8E46-969E-6EBE88AA58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33" name="SecondaryLogo">
            <a:extLst>
              <a:ext uri="{FF2B5EF4-FFF2-40B4-BE49-F238E27FC236}">
                <a16:creationId xmlns:a16="http://schemas.microsoft.com/office/drawing/2014/main" id="{56161E7D-233B-A24B-89CC-60F510C303AD}"/>
              </a:ext>
            </a:extLst>
          </p:cNvPr>
          <p:cNvPicPr>
            <a:picLocks noChangeAspect="1"/>
          </p:cNvPicPr>
          <p:nvPr userDrawn="1"/>
        </p:nvPicPr>
        <p:blipFill>
          <a:blip r:embed="rId3"/>
          <a:stretch>
            <a:fillRect/>
          </a:stretch>
        </p:blipFill>
        <p:spPr>
          <a:xfrm>
            <a:off x="10208659" y="5997600"/>
            <a:ext cx="1658669" cy="558000"/>
          </a:xfrm>
          <a:prstGeom prst="rect">
            <a:avLst/>
          </a:prstGeom>
        </p:spPr>
      </p:pic>
      <p:sp>
        <p:nvSpPr>
          <p:cNvPr id="34" name="Slide Number Placeholder 3">
            <a:extLst>
              <a:ext uri="{FF2B5EF4-FFF2-40B4-BE49-F238E27FC236}">
                <a16:creationId xmlns:a16="http://schemas.microsoft.com/office/drawing/2014/main" id="{AF807B3E-7A0F-1648-835F-8E7C7B250C40}"/>
              </a:ext>
            </a:extLst>
          </p:cNvPr>
          <p:cNvSpPr>
            <a:spLocks noGrp="1"/>
          </p:cNvSpPr>
          <p:nvPr>
            <p:ph type="sldNum" sz="quarter" idx="12"/>
          </p:nvPr>
        </p:nvSpPr>
        <p:spPr>
          <a:xfrm>
            <a:off x="11811068" y="6581497"/>
            <a:ext cx="252066" cy="153888"/>
          </a:xfrm>
          <a:prstGeom prst="rect">
            <a:avLst/>
          </a:prstGeom>
        </p:spPr>
        <p:txBody>
          <a:bodyPr rtlCol="0"/>
          <a:lstStyle>
            <a:lvl1pPr>
              <a:defRPr>
                <a:solidFill>
                  <a:schemeClr val="bg1"/>
                </a:solidFill>
              </a:defRPr>
            </a:lvl1pPr>
          </a:lstStyle>
          <a:p>
            <a:pPr rtl="0">
              <a:defRPr/>
            </a:pPr>
            <a:fld id="{E90C1E0A-682D-40DC-B1EA-26C007FDC330}" type="slidenum">
              <a:rPr lang="da-DK" smtClean="0"/>
              <a:pPr rtl="0">
                <a:defRPr/>
              </a:pPr>
              <a:t>‹nr.›</a:t>
            </a:fld>
            <a:endParaRPr lang="da-DK" dirty="0"/>
          </a:p>
        </p:txBody>
      </p:sp>
    </p:spTree>
    <p:extLst>
      <p:ext uri="{BB962C8B-B14F-4D97-AF65-F5344CB8AC3E}">
        <p14:creationId xmlns:p14="http://schemas.microsoft.com/office/powerpoint/2010/main" val="382334120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6" name="Title 1"/>
          <p:cNvSpPr>
            <a:spLocks noGrp="1"/>
          </p:cNvSpPr>
          <p:nvPr>
            <p:ph type="title"/>
          </p:nvPr>
        </p:nvSpPr>
        <p:spPr>
          <a:xfrm>
            <a:off x="315996" y="149115"/>
            <a:ext cx="11560010" cy="1309328"/>
          </a:xfrm>
          <a:prstGeom prst="rect">
            <a:avLst/>
          </a:prstGeom>
        </p:spPr>
        <p:txBody>
          <a:bodyPr/>
          <a:lstStyle/>
          <a:p>
            <a:r>
              <a:rPr lang="da-DK" dirty="0"/>
              <a:t>Click to edit Master title style</a:t>
            </a:r>
            <a:endParaRPr lang="da-DK"/>
          </a:p>
        </p:txBody>
      </p:sp>
      <p:sp>
        <p:nvSpPr>
          <p:cNvPr id="3" name="Content Placeholder 2"/>
          <p:cNvSpPr>
            <a:spLocks noGrp="1"/>
          </p:cNvSpPr>
          <p:nvPr>
            <p:ph idx="1"/>
          </p:nvPr>
        </p:nvSpPr>
        <p:spPr>
          <a:xfrm>
            <a:off x="986095" y="1960079"/>
            <a:ext cx="10222987" cy="3937484"/>
          </a:xfrm>
          <a:prstGeom prst="rect">
            <a:avLst/>
          </a:prstGeo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5" name="TextBox 4"/>
          <p:cNvSpPr txBox="1"/>
          <p:nvPr userDrawn="1"/>
        </p:nvSpPr>
        <p:spPr>
          <a:xfrm>
            <a:off x="-1974112" y="340162"/>
            <a:ext cx="1826368" cy="461665"/>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 </a:t>
            </a:r>
            <a:endParaRPr lang="da-DK" sz="1800" dirty="0"/>
          </a:p>
          <a:p>
            <a:pPr algn="r">
              <a:lnSpc>
                <a:spcPct val="100000"/>
              </a:lnSpc>
            </a:pPr>
            <a:r>
              <a:rPr lang="da-DK" sz="1000" baseline="0" noProof="1">
                <a:solidFill>
                  <a:schemeClr val="tx1">
                    <a:lumMod val="75000"/>
                    <a:lumOff val="25000"/>
                  </a:schemeClr>
                </a:solidFill>
              </a:rPr>
              <a:t>ændr 2. linje til</a:t>
            </a:r>
            <a:endParaRPr lang="da-DK" sz="1800" dirty="0"/>
          </a:p>
          <a:p>
            <a:pPr algn="r">
              <a:lnSpc>
                <a:spcPct val="100000"/>
              </a:lnSpc>
            </a:pPr>
            <a:r>
              <a:rPr lang="da-DK" sz="1000" noProof="1">
                <a:solidFill>
                  <a:schemeClr val="tx1">
                    <a:lumMod val="75000"/>
                    <a:lumOff val="25000"/>
                  </a:schemeClr>
                </a:solidFill>
              </a:rPr>
              <a:t>AU Passata Bold</a:t>
            </a:r>
            <a:endParaRPr lang="da-DK" sz="4799" dirty="0"/>
          </a:p>
        </p:txBody>
      </p:sp>
      <p:sp>
        <p:nvSpPr>
          <p:cNvPr id="9" name="Slide Number Placeholder 8"/>
          <p:cNvSpPr>
            <a:spLocks noGrp="1"/>
          </p:cNvSpPr>
          <p:nvPr>
            <p:ph type="sldNum" sz="quarter" idx="12"/>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427915463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line title and bullet text">
    <p:spTree>
      <p:nvGrpSpPr>
        <p:cNvPr id="1" name=""/>
        <p:cNvGrpSpPr/>
        <p:nvPr/>
      </p:nvGrpSpPr>
      <p:grpSpPr>
        <a:xfrm>
          <a:off x="0" y="0"/>
          <a:ext cx="0" cy="0"/>
          <a:chOff x="0" y="0"/>
          <a:chExt cx="0" cy="0"/>
        </a:xfrm>
      </p:grpSpPr>
      <p:sp>
        <p:nvSpPr>
          <p:cNvPr id="5" name="Hvid baggrund"/>
          <p:cNvSpPr/>
          <p:nvPr userDrawn="1"/>
        </p:nvSpPr>
        <p:spPr bwMode="auto">
          <a:xfrm>
            <a:off x="0" y="-1"/>
            <a:ext cx="12196376" cy="5894387"/>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4" name="Title 1"/>
          <p:cNvSpPr>
            <a:spLocks noGrp="1"/>
          </p:cNvSpPr>
          <p:nvPr>
            <p:ph type="title"/>
          </p:nvPr>
        </p:nvSpPr>
        <p:spPr>
          <a:xfrm>
            <a:off x="315995" y="228628"/>
            <a:ext cx="11559010" cy="752101"/>
          </a:xfrm>
          <a:prstGeom prst="rect">
            <a:avLst/>
          </a:prstGeom>
        </p:spPr>
        <p:txBody>
          <a:bodyPr anchor="t" anchorCtr="0"/>
          <a:lstStyle/>
          <a:p>
            <a:r>
              <a:rPr lang="da-DK" dirty="0"/>
              <a:t>Click to edit Master title style</a:t>
            </a:r>
            <a:endParaRPr lang="da-DK"/>
          </a:p>
        </p:txBody>
      </p:sp>
      <p:sp>
        <p:nvSpPr>
          <p:cNvPr id="3" name="Content Placeholder 2"/>
          <p:cNvSpPr>
            <a:spLocks noGrp="1"/>
          </p:cNvSpPr>
          <p:nvPr>
            <p:ph idx="1"/>
          </p:nvPr>
        </p:nvSpPr>
        <p:spPr>
          <a:xfrm>
            <a:off x="986095" y="1373021"/>
            <a:ext cx="10222987" cy="4521366"/>
          </a:xfrm>
          <a:prstGeom prst="rect">
            <a:avLst/>
          </a:prstGeo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18" name="TextBox 17"/>
          <p:cNvSpPr txBox="1"/>
          <p:nvPr userDrawn="1"/>
        </p:nvSpPr>
        <p:spPr>
          <a:xfrm>
            <a:off x="-1974112" y="340162"/>
            <a:ext cx="1826368"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sz="1800" dirty="0"/>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9" name="Slide Number Placeholder 8"/>
          <p:cNvSpPr>
            <a:spLocks noGrp="1"/>
          </p:cNvSpPr>
          <p:nvPr>
            <p:ph type="sldNum" sz="quarter" idx="12"/>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39792585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orient="horz" pos="865">
          <p15:clr>
            <a:srgbClr val="00000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14" name="Hvid baggrund"/>
          <p:cNvSpPr/>
          <p:nvPr userDrawn="1"/>
        </p:nvSpPr>
        <p:spPr bwMode="auto">
          <a:xfrm>
            <a:off x="0" y="0"/>
            <a:ext cx="12196376" cy="5911200"/>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2" name="Title 1"/>
          <p:cNvSpPr>
            <a:spLocks noGrp="1"/>
          </p:cNvSpPr>
          <p:nvPr>
            <p:ph type="title" hasCustomPrompt="1"/>
          </p:nvPr>
        </p:nvSpPr>
        <p:spPr>
          <a:xfrm>
            <a:off x="316883" y="230400"/>
            <a:ext cx="5645733" cy="752400"/>
          </a:xfrm>
          <a:prstGeom prst="rect">
            <a:avLst/>
          </a:prstGeom>
        </p:spPr>
        <p:txBody>
          <a:bodyPr anchor="t" anchorCtr="0"/>
          <a:lstStyle>
            <a:lvl1pPr>
              <a:defRPr/>
            </a:lvl1pPr>
          </a:lstStyle>
          <a:p>
            <a:r>
              <a:rPr lang="da-DK" dirty="0"/>
              <a:t>Insert title</a:t>
            </a:r>
            <a:endParaRPr lang="da-DK"/>
          </a:p>
        </p:txBody>
      </p:sp>
      <p:sp>
        <p:nvSpPr>
          <p:cNvPr id="10" name="Text Placeholder 2"/>
          <p:cNvSpPr>
            <a:spLocks noGrp="1"/>
          </p:cNvSpPr>
          <p:nvPr>
            <p:ph type="body" sz="quarter" idx="14"/>
          </p:nvPr>
        </p:nvSpPr>
        <p:spPr>
          <a:xfrm>
            <a:off x="986095" y="1371600"/>
            <a:ext cx="4976521" cy="4525964"/>
          </a:xfrm>
          <a:prstGeom prst="rect">
            <a:avLst/>
          </a:prstGeo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7" name="Picture Placeholder 3"/>
          <p:cNvSpPr>
            <a:spLocks noGrp="1"/>
          </p:cNvSpPr>
          <p:nvPr>
            <p:ph type="pic" sz="quarter" idx="13" hasCustomPrompt="1"/>
          </p:nvPr>
        </p:nvSpPr>
        <p:spPr>
          <a:xfrm>
            <a:off x="6231821" y="315913"/>
            <a:ext cx="5645580" cy="5581650"/>
          </a:xfrm>
          <a:prstGeom prst="rect">
            <a:avLst/>
          </a:prstGeom>
        </p:spPr>
        <p:txBody>
          <a:bodyPr/>
          <a:lstStyle>
            <a:lvl1pPr marL="0" indent="0">
              <a:buNone/>
              <a:defRPr b="0"/>
            </a:lvl1pPr>
          </a:lstStyle>
          <a:p>
            <a:r>
              <a:rPr lang="da-DK" dirty="0"/>
              <a:t>Click here and add image via Templafy Image Library</a:t>
            </a:r>
          </a:p>
        </p:txBody>
      </p:sp>
      <p:sp>
        <p:nvSpPr>
          <p:cNvPr id="9" name="TextBox 8"/>
          <p:cNvSpPr txBox="1"/>
          <p:nvPr userDrawn="1"/>
        </p:nvSpPr>
        <p:spPr>
          <a:xfrm>
            <a:off x="-1974112" y="340162"/>
            <a:ext cx="1826368"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sz="1800" dirty="0"/>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8" name="Slide Number Placeholder 7"/>
          <p:cNvSpPr>
            <a:spLocks noGrp="1"/>
          </p:cNvSpPr>
          <p:nvPr>
            <p:ph type="sldNum" sz="quarter" idx="17"/>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5" name="Date Placeholder 4" hidden="1"/>
          <p:cNvSpPr>
            <a:spLocks noGrp="1"/>
          </p:cNvSpPr>
          <p:nvPr>
            <p:ph type="dt" sz="half" idx="15"/>
          </p:nvPr>
        </p:nvSpPr>
        <p:spPr/>
        <p:txBody>
          <a:bodyPr/>
          <a:lstStyle/>
          <a:p>
            <a:fld id="{78417F83-4CBA-48F2-BAD0-783AE3701E32}" type="datetimeFigureOut">
              <a:rPr lang="da-DK" smtClean="0"/>
              <a:pPr/>
              <a:t>27-03-2026</a:t>
            </a:fld>
            <a:r>
              <a:rPr lang="da-DK" dirty="0"/>
              <a:t>03-09-2019</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311820858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4">
          <p15:clr>
            <a:srgbClr val="A4A3A4"/>
          </p15:clr>
        </p15:guide>
        <p15:guide id="2" pos="3755">
          <p15:clr>
            <a:srgbClr val="A4A3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rsonal information">
    <p:spTree>
      <p:nvGrpSpPr>
        <p:cNvPr id="1" name=""/>
        <p:cNvGrpSpPr/>
        <p:nvPr/>
      </p:nvGrpSpPr>
      <p:grpSpPr>
        <a:xfrm>
          <a:off x="0" y="0"/>
          <a:ext cx="0" cy="0"/>
          <a:chOff x="0" y="0"/>
          <a:chExt cx="0" cy="0"/>
        </a:xfrm>
      </p:grpSpPr>
      <p:sp>
        <p:nvSpPr>
          <p:cNvPr id="14" name="Hvid baggrund"/>
          <p:cNvSpPr/>
          <p:nvPr userDrawn="1"/>
        </p:nvSpPr>
        <p:spPr bwMode="auto">
          <a:xfrm>
            <a:off x="0" y="1"/>
            <a:ext cx="12196376" cy="5911011"/>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15" name="Black Rectangle"/>
          <p:cNvSpPr/>
          <p:nvPr userDrawn="1"/>
        </p:nvSpPr>
        <p:spPr>
          <a:xfrm>
            <a:off x="1001336" y="2694542"/>
            <a:ext cx="648000"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p:nvPr>
        </p:nvSpPr>
        <p:spPr>
          <a:xfrm>
            <a:off x="986095" y="1484784"/>
            <a:ext cx="4976521" cy="971980"/>
          </a:xfrm>
          <a:prstGeom prst="rect">
            <a:avLst/>
          </a:prstGeom>
        </p:spPr>
        <p:txBody>
          <a:bodyPr anchor="b" anchorCtr="0"/>
          <a:lstStyle>
            <a:lvl1pPr>
              <a:lnSpc>
                <a:spcPct val="95000"/>
              </a:lnSpc>
              <a:defRPr sz="3000">
                <a:latin typeface="+mn-lt"/>
              </a:defRPr>
            </a:lvl1pPr>
          </a:lstStyle>
          <a:p>
            <a:r>
              <a:rPr lang="da-DK" dirty="0"/>
              <a:t>Click to edit Master title style</a:t>
            </a:r>
            <a:endParaRPr lang="da-DK"/>
          </a:p>
        </p:txBody>
      </p:sp>
      <p:sp>
        <p:nvSpPr>
          <p:cNvPr id="10" name="Text Placeholder 2"/>
          <p:cNvSpPr>
            <a:spLocks noGrp="1"/>
          </p:cNvSpPr>
          <p:nvPr>
            <p:ph type="body" sz="quarter" idx="14"/>
          </p:nvPr>
        </p:nvSpPr>
        <p:spPr>
          <a:xfrm>
            <a:off x="986095" y="3010711"/>
            <a:ext cx="4976521" cy="1858449"/>
          </a:xfrm>
          <a:prstGeom prst="rect">
            <a:avLst/>
          </a:prstGeom>
        </p:spPr>
        <p:txBody>
          <a:bodyPr/>
          <a:lstStyle>
            <a:lvl1pPr marL="0" indent="0">
              <a:buFont typeface="Calibri" panose="020F0502020204030204" pitchFamily="34" charset="0"/>
              <a:buChar char="​"/>
              <a:defRPr/>
            </a:lvl1pPr>
            <a:lvl5pPr>
              <a:defRPr/>
            </a:lvl5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a:p>
            <a:pPr lvl="5"/>
            <a:r>
              <a:rPr lang="da-DK" dirty="0"/>
              <a:t>6</a:t>
            </a:r>
            <a:endParaRPr lang="da-DK"/>
          </a:p>
        </p:txBody>
      </p:sp>
      <p:sp>
        <p:nvSpPr>
          <p:cNvPr id="7" name="Picture Placeholder 3"/>
          <p:cNvSpPr>
            <a:spLocks noGrp="1"/>
          </p:cNvSpPr>
          <p:nvPr>
            <p:ph type="pic" sz="quarter" idx="13" hasCustomPrompt="1"/>
          </p:nvPr>
        </p:nvSpPr>
        <p:spPr>
          <a:xfrm>
            <a:off x="6233223" y="315913"/>
            <a:ext cx="5646270" cy="5583600"/>
          </a:xfrm>
          <a:prstGeom prst="rect">
            <a:avLst/>
          </a:prstGeom>
        </p:spPr>
        <p:txBody>
          <a:bodyPr/>
          <a:lstStyle>
            <a:lvl1pPr marL="0" indent="0">
              <a:buNone/>
              <a:defRPr b="0"/>
            </a:lvl1pPr>
          </a:lstStyle>
          <a:p>
            <a:r>
              <a:rPr lang="da-DK" dirty="0"/>
              <a:t>Click here and add image via Templafy Image Library</a:t>
            </a:r>
          </a:p>
        </p:txBody>
      </p:sp>
      <p:sp>
        <p:nvSpPr>
          <p:cNvPr id="9" name="TextBox 8"/>
          <p:cNvSpPr txBox="1"/>
          <p:nvPr userDrawn="1"/>
        </p:nvSpPr>
        <p:spPr>
          <a:xfrm>
            <a:off x="-1974112" y="1780882"/>
            <a:ext cx="1826368" cy="153888"/>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a:t>
            </a:r>
            <a:endParaRPr lang="da-DK" sz="1800" dirty="0"/>
          </a:p>
        </p:txBody>
      </p:sp>
      <p:sp>
        <p:nvSpPr>
          <p:cNvPr id="8" name="Slide Number Placeholder 7"/>
          <p:cNvSpPr>
            <a:spLocks noGrp="1"/>
          </p:cNvSpPr>
          <p:nvPr>
            <p:ph type="sldNum" sz="quarter" idx="17"/>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5" name="Date Placeholder 4" hidden="1"/>
          <p:cNvSpPr>
            <a:spLocks noGrp="1"/>
          </p:cNvSpPr>
          <p:nvPr>
            <p:ph type="dt" sz="half" idx="15"/>
          </p:nvPr>
        </p:nvSpPr>
        <p:spPr/>
        <p:txBody>
          <a:bodyPr/>
          <a:lstStyle/>
          <a:p>
            <a:fld id="{78417F83-4CBA-48F2-BAD0-783AE3701E32}" type="datetimeFigureOut">
              <a:rPr lang="da-DK" smtClean="0"/>
              <a:pPr/>
              <a:t>27-03-2026</a:t>
            </a:fld>
            <a:r>
              <a:rPr lang="da-DK" dirty="0"/>
              <a:t>03-09-2019</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97203054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30">
          <p15:clr>
            <a:srgbClr val="A4A3A4"/>
          </p15:clr>
        </p15:guide>
        <p15:guide id="2" pos="3755">
          <p15:clr>
            <a:srgbClr val="A4A3A4"/>
          </p15:clr>
        </p15:guide>
        <p15:guide id="3" orient="horz" pos="3069">
          <p15:clr>
            <a:srgbClr val="A4A3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5" name="Picture Placeholder 1"/>
          <p:cNvSpPr>
            <a:spLocks noGrp="1"/>
          </p:cNvSpPr>
          <p:nvPr>
            <p:ph type="pic" sz="quarter" idx="11" hasCustomPrompt="1"/>
          </p:nvPr>
        </p:nvSpPr>
        <p:spPr>
          <a:xfrm>
            <a:off x="316883" y="316800"/>
            <a:ext cx="11562611" cy="5583600"/>
          </a:xfrm>
          <a:prstGeom prst="rect">
            <a:avLst/>
          </a:prstGeom>
          <a:solidFill>
            <a:schemeClr val="bg1"/>
          </a:solidFill>
        </p:spPr>
        <p:txBody>
          <a:bodyPr/>
          <a:lstStyle>
            <a:lvl1pPr marL="0" indent="0">
              <a:buFontTx/>
              <a:buNone/>
              <a:defRPr b="0"/>
            </a:lvl1pPr>
          </a:lstStyle>
          <a:p>
            <a:r>
              <a:rPr lang="da-DK" dirty="0"/>
              <a:t>Click here and add image via Templafy Image Library</a:t>
            </a:r>
          </a:p>
        </p:txBody>
      </p:sp>
      <p:sp>
        <p:nvSpPr>
          <p:cNvPr id="8" name="Slide Number Placeholder 7"/>
          <p:cNvSpPr>
            <a:spLocks noGrp="1"/>
          </p:cNvSpPr>
          <p:nvPr>
            <p:ph type="sldNum" sz="quarter" idx="14"/>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2"/>
          </p:nvPr>
        </p:nvSpPr>
        <p:spPr/>
        <p:txBody>
          <a:bodyPr/>
          <a:lstStyle/>
          <a:p>
            <a:fld id="{78417F83-4CBA-48F2-BAD0-783AE3701E32}" type="datetimeFigureOut">
              <a:rPr lang="da-DK" smtClean="0"/>
              <a:pPr/>
              <a:t>27-03-2026</a:t>
            </a:fld>
            <a:r>
              <a:rPr lang="da-DK" dirty="0"/>
              <a:t>03-09-2019</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1832219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838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22772084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83" y="316800"/>
            <a:ext cx="5646270" cy="5583600"/>
          </a:xfrm>
          <a:prstGeom prst="rect">
            <a:avLst/>
          </a:prstGeom>
          <a:solidFill>
            <a:schemeClr val="bg1"/>
          </a:solidFill>
        </p:spPr>
        <p:txBody>
          <a:bodyPr/>
          <a:lstStyle>
            <a:lvl1pPr marL="0" indent="0">
              <a:buFontTx/>
              <a:buNone/>
              <a:defRPr b="0"/>
            </a:lvl1pPr>
          </a:lstStyle>
          <a:p>
            <a:r>
              <a:rPr lang="da-DK" dirty="0"/>
              <a:t>Click here and add image via Templafy Image Library</a:t>
            </a:r>
          </a:p>
        </p:txBody>
      </p:sp>
      <p:sp>
        <p:nvSpPr>
          <p:cNvPr id="5" name="Picture Placeholder 2"/>
          <p:cNvSpPr>
            <a:spLocks noGrp="1"/>
          </p:cNvSpPr>
          <p:nvPr>
            <p:ph type="pic" sz="quarter" idx="12" hasCustomPrompt="1"/>
          </p:nvPr>
        </p:nvSpPr>
        <p:spPr>
          <a:xfrm>
            <a:off x="6233223" y="316800"/>
            <a:ext cx="5646270" cy="5583600"/>
          </a:xfrm>
          <a:prstGeom prst="rect">
            <a:avLst/>
          </a:prstGeom>
        </p:spPr>
        <p:txBody>
          <a:bodyPr/>
          <a:lstStyle>
            <a:lvl1pPr marL="0" indent="0">
              <a:buFontTx/>
              <a:buNone/>
              <a:defRPr b="0"/>
            </a:lvl1pPr>
          </a:lstStyle>
          <a:p>
            <a:r>
              <a:rPr lang="da-DK" dirty="0"/>
              <a:t>Click here and add image via Templafy Image Library</a:t>
            </a:r>
          </a:p>
        </p:txBody>
      </p:sp>
      <p:sp>
        <p:nvSpPr>
          <p:cNvPr id="9" name="Slide Number Placeholder 8"/>
          <p:cNvSpPr>
            <a:spLocks noGrp="1"/>
          </p:cNvSpPr>
          <p:nvPr>
            <p:ph type="sldNum" sz="quarter" idx="15"/>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3"/>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292055247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4">
          <p15:clr>
            <a:srgbClr val="A4A3A4"/>
          </p15:clr>
        </p15:guide>
        <p15:guide id="2" pos="3754">
          <p15:clr>
            <a:srgbClr val="A4A3A4"/>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83" y="316800"/>
            <a:ext cx="5646270" cy="2653200"/>
          </a:xfrm>
          <a:prstGeom prst="rect">
            <a:avLst/>
          </a:prstGeom>
          <a:solidFill>
            <a:schemeClr val="bg1"/>
          </a:solidFill>
        </p:spPr>
        <p:txBody>
          <a:bodyPr/>
          <a:lstStyle>
            <a:lvl1pPr marL="0" indent="0">
              <a:buFontTx/>
              <a:buNone/>
              <a:defRPr b="0"/>
            </a:lvl1pPr>
          </a:lstStyle>
          <a:p>
            <a:r>
              <a:rPr lang="da-DK" dirty="0"/>
              <a:t>Click here and add image via Templafy Image Library</a:t>
            </a:r>
          </a:p>
        </p:txBody>
      </p:sp>
      <p:sp>
        <p:nvSpPr>
          <p:cNvPr id="7" name="Picture Placeholder 2"/>
          <p:cNvSpPr>
            <a:spLocks noGrp="1"/>
          </p:cNvSpPr>
          <p:nvPr>
            <p:ph type="pic" sz="quarter" idx="13" hasCustomPrompt="1"/>
          </p:nvPr>
        </p:nvSpPr>
        <p:spPr>
          <a:xfrm>
            <a:off x="316883" y="3237372"/>
            <a:ext cx="5646270" cy="2653200"/>
          </a:xfrm>
          <a:prstGeom prst="rect">
            <a:avLst/>
          </a:prstGeom>
        </p:spPr>
        <p:txBody>
          <a:bodyPr/>
          <a:lstStyle>
            <a:lvl1pPr marL="0" indent="0">
              <a:buFontTx/>
              <a:buNone/>
              <a:defRPr b="0"/>
            </a:lvl1pPr>
          </a:lstStyle>
          <a:p>
            <a:r>
              <a:rPr lang="da-DK" dirty="0"/>
              <a:t>Click here and add image via Templafy Image Library</a:t>
            </a:r>
          </a:p>
        </p:txBody>
      </p:sp>
      <p:sp>
        <p:nvSpPr>
          <p:cNvPr id="5" name="Picture Placeholder 3"/>
          <p:cNvSpPr>
            <a:spLocks noGrp="1"/>
          </p:cNvSpPr>
          <p:nvPr>
            <p:ph type="pic" sz="quarter" idx="12" hasCustomPrompt="1"/>
          </p:nvPr>
        </p:nvSpPr>
        <p:spPr>
          <a:xfrm>
            <a:off x="6233223" y="316800"/>
            <a:ext cx="5646270" cy="5583600"/>
          </a:xfrm>
          <a:prstGeom prst="rect">
            <a:avLst/>
          </a:prstGeom>
        </p:spPr>
        <p:txBody>
          <a:bodyPr/>
          <a:lstStyle>
            <a:lvl1pPr marL="0" indent="0">
              <a:buFontTx/>
              <a:buNone/>
              <a:defRPr b="0"/>
            </a:lvl1pPr>
          </a:lstStyle>
          <a:p>
            <a:r>
              <a:rPr lang="da-DK" dirty="0"/>
              <a:t>Click here and add image via Templafy Image Library</a:t>
            </a:r>
          </a:p>
        </p:txBody>
      </p:sp>
      <p:sp>
        <p:nvSpPr>
          <p:cNvPr id="10" name="Slide Number Placeholder 9"/>
          <p:cNvSpPr>
            <a:spLocks noGrp="1"/>
          </p:cNvSpPr>
          <p:nvPr>
            <p:ph type="sldNum" sz="quarter" idx="16"/>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8" name="Date Placeholder 7" hidden="1"/>
          <p:cNvSpPr>
            <a:spLocks noGrp="1"/>
          </p:cNvSpPr>
          <p:nvPr>
            <p:ph type="dt" sz="half" idx="14"/>
          </p:nvPr>
        </p:nvSpPr>
        <p:spPr/>
        <p:txBody>
          <a:bodyPr/>
          <a:lstStyle/>
          <a:p>
            <a:fld id="{78417F83-4CBA-48F2-BAD0-783AE3701E32}" type="datetimeFigureOut">
              <a:rPr lang="da-DK" smtClean="0"/>
              <a:pPr/>
              <a:t>27-03-2026</a:t>
            </a:fld>
            <a:r>
              <a:rPr lang="da-DK" dirty="0"/>
              <a:t>03-09-2019</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360605596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pictures II">
    <p:spTree>
      <p:nvGrpSpPr>
        <p:cNvPr id="1" name=""/>
        <p:cNvGrpSpPr/>
        <p:nvPr/>
      </p:nvGrpSpPr>
      <p:grpSpPr>
        <a:xfrm>
          <a:off x="0" y="0"/>
          <a:ext cx="0" cy="0"/>
          <a:chOff x="0" y="0"/>
          <a:chExt cx="0" cy="0"/>
        </a:xfrm>
      </p:grpSpPr>
      <p:sp>
        <p:nvSpPr>
          <p:cNvPr id="5" name="Picture Placeholder 1"/>
          <p:cNvSpPr>
            <a:spLocks noGrp="1"/>
          </p:cNvSpPr>
          <p:nvPr>
            <p:ph type="pic" sz="quarter" idx="12" hasCustomPrompt="1"/>
          </p:nvPr>
        </p:nvSpPr>
        <p:spPr>
          <a:xfrm>
            <a:off x="316883" y="316800"/>
            <a:ext cx="5646270" cy="5583600"/>
          </a:xfrm>
          <a:prstGeom prst="rect">
            <a:avLst/>
          </a:prstGeom>
          <a:solidFill>
            <a:schemeClr val="bg1"/>
          </a:solidFill>
        </p:spPr>
        <p:txBody>
          <a:bodyPr/>
          <a:lstStyle>
            <a:lvl1pPr marL="0" indent="0">
              <a:buFontTx/>
              <a:buNone/>
              <a:defRPr b="0"/>
            </a:lvl1pPr>
          </a:lstStyle>
          <a:p>
            <a:r>
              <a:rPr lang="da-DK" dirty="0"/>
              <a:t>Click here and add image via Templafy Image Library</a:t>
            </a:r>
          </a:p>
        </p:txBody>
      </p:sp>
      <p:sp>
        <p:nvSpPr>
          <p:cNvPr id="4" name="Picture Placeholder 2"/>
          <p:cNvSpPr>
            <a:spLocks noGrp="1"/>
          </p:cNvSpPr>
          <p:nvPr>
            <p:ph type="pic" sz="quarter" idx="11" hasCustomPrompt="1"/>
          </p:nvPr>
        </p:nvSpPr>
        <p:spPr>
          <a:xfrm>
            <a:off x="6233223" y="316800"/>
            <a:ext cx="5646270" cy="2653200"/>
          </a:xfrm>
          <a:prstGeom prst="rect">
            <a:avLst/>
          </a:prstGeom>
        </p:spPr>
        <p:txBody>
          <a:bodyPr/>
          <a:lstStyle>
            <a:lvl1pPr marL="0" indent="0">
              <a:buFontTx/>
              <a:buNone/>
              <a:defRPr b="0"/>
            </a:lvl1pPr>
          </a:lstStyle>
          <a:p>
            <a:r>
              <a:rPr lang="da-DK" dirty="0"/>
              <a:t>Click here and add image via Templafy Image Library</a:t>
            </a:r>
          </a:p>
        </p:txBody>
      </p:sp>
      <p:sp>
        <p:nvSpPr>
          <p:cNvPr id="7" name="Picture Placeholder 3"/>
          <p:cNvSpPr>
            <a:spLocks noGrp="1"/>
          </p:cNvSpPr>
          <p:nvPr>
            <p:ph type="pic" sz="quarter" idx="13" hasCustomPrompt="1"/>
          </p:nvPr>
        </p:nvSpPr>
        <p:spPr>
          <a:xfrm>
            <a:off x="6233223" y="3237372"/>
            <a:ext cx="5646270" cy="2653200"/>
          </a:xfrm>
          <a:prstGeom prst="rect">
            <a:avLst/>
          </a:prstGeom>
        </p:spPr>
        <p:txBody>
          <a:bodyPr/>
          <a:lstStyle>
            <a:lvl1pPr marL="0" indent="0">
              <a:buFontTx/>
              <a:buNone/>
              <a:defRPr b="0"/>
            </a:lvl1pPr>
          </a:lstStyle>
          <a:p>
            <a:r>
              <a:rPr lang="da-DK" dirty="0"/>
              <a:t>Click here and add image via Templafy Image Library</a:t>
            </a:r>
          </a:p>
        </p:txBody>
      </p:sp>
      <p:sp>
        <p:nvSpPr>
          <p:cNvPr id="10" name="Slide Number Placeholder 9"/>
          <p:cNvSpPr>
            <a:spLocks noGrp="1"/>
          </p:cNvSpPr>
          <p:nvPr>
            <p:ph type="sldNum" sz="quarter" idx="16"/>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8" name="Date Placeholder 7" hidden="1"/>
          <p:cNvSpPr>
            <a:spLocks noGrp="1"/>
          </p:cNvSpPr>
          <p:nvPr>
            <p:ph type="dt" sz="half" idx="14"/>
          </p:nvPr>
        </p:nvSpPr>
        <p:spPr/>
        <p:txBody>
          <a:bodyPr/>
          <a:lstStyle/>
          <a:p>
            <a:fld id="{78417F83-4CBA-48F2-BAD0-783AE3701E32}" type="datetimeFigureOut">
              <a:rPr lang="da-DK" smtClean="0"/>
              <a:pPr/>
              <a:t>27-03-2026</a:t>
            </a:fld>
            <a:r>
              <a:rPr lang="da-DK" dirty="0"/>
              <a:t>03-09-2019</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338090693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ull slide pictur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315996" y="315913"/>
            <a:ext cx="11560010" cy="6220354"/>
          </a:xfrm>
          <a:prstGeom prst="rect">
            <a:avLst/>
          </a:prstGeom>
        </p:spPr>
        <p:txBody>
          <a:bodyPr/>
          <a:lstStyle>
            <a:lvl1pPr marL="0" indent="0">
              <a:buFontTx/>
              <a:buNone/>
              <a:defRPr b="0"/>
            </a:lvl1pPr>
          </a:lstStyle>
          <a:p>
            <a:r>
              <a:rPr lang="da-DK" dirty="0"/>
              <a:t>Click here and add image via Templafy Image Library</a:t>
            </a:r>
          </a:p>
        </p:txBody>
      </p:sp>
      <p:sp>
        <p:nvSpPr>
          <p:cNvPr id="8" name="Slide Number Placeholder 7"/>
          <p:cNvSpPr>
            <a:spLocks noGrp="1"/>
          </p:cNvSpPr>
          <p:nvPr>
            <p:ph type="sldNum" sz="quarter" idx="14"/>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2"/>
          </p:nvPr>
        </p:nvSpPr>
        <p:spPr/>
        <p:txBody>
          <a:bodyPr/>
          <a:lstStyle/>
          <a:p>
            <a:fld id="{78417F83-4CBA-48F2-BAD0-783AE3701E32}" type="datetimeFigureOut">
              <a:rPr lang="da-DK" smtClean="0"/>
              <a:pPr/>
              <a:t>27-03-2026</a:t>
            </a:fld>
            <a:r>
              <a:rPr lang="da-DK" dirty="0"/>
              <a:t>03-09-2019</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225664393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9" name="Hvid baggrund"/>
          <p:cNvSpPr/>
          <p:nvPr userDrawn="1"/>
        </p:nvSpPr>
        <p:spPr bwMode="auto">
          <a:xfrm>
            <a:off x="1" y="1"/>
            <a:ext cx="12192000"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10" name="Slide Number Placeholder 9"/>
          <p:cNvSpPr>
            <a:spLocks noGrp="1"/>
          </p:cNvSpPr>
          <p:nvPr>
            <p:ph type="sldNum" sz="quarter" idx="15"/>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3"/>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4"/>
          </p:nvPr>
        </p:nvSpPr>
        <p:spPr/>
        <p:txBody>
          <a:bodyPr/>
          <a:lstStyle/>
          <a:p>
            <a:endParaRPr lang="da-DK" dirty="0"/>
          </a:p>
        </p:txBody>
      </p:sp>
      <p:sp>
        <p:nvSpPr>
          <p:cNvPr id="11" name="Text Placeholder 61"/>
          <p:cNvSpPr>
            <a:spLocks noGrp="1"/>
          </p:cNvSpPr>
          <p:nvPr>
            <p:ph type="body" sz="quarter" idx="16" hasCustomPrompt="1"/>
          </p:nvPr>
        </p:nvSpPr>
        <p:spPr>
          <a:xfrm>
            <a:off x="1846421" y="1412776"/>
            <a:ext cx="8499157" cy="3744416"/>
          </a:xfrm>
          <a:prstGeom prst="rect">
            <a:avLst/>
          </a:prstGeo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algn="ctr">
              <a:buFontTx/>
              <a:buNone/>
              <a:defRPr/>
            </a:lvl3pPr>
          </a:lstStyle>
          <a:p>
            <a:pPr lvl="0"/>
            <a:r>
              <a:rPr lang="da-DK" dirty="0"/>
              <a:t>Click to add Quote text, for next level ENTER and TAB</a:t>
            </a:r>
            <a:endParaRPr lang="da-DK"/>
          </a:p>
          <a:p>
            <a:pPr lvl="1"/>
            <a:r>
              <a:rPr lang="da-DK" dirty="0"/>
              <a:t>Second level</a:t>
            </a:r>
            <a:endParaRPr lang="da-DK"/>
          </a:p>
          <a:p>
            <a:pPr lvl="2"/>
            <a:endParaRPr lang="da-DK" dirty="0"/>
          </a:p>
        </p:txBody>
      </p:sp>
    </p:spTree>
    <p:extLst>
      <p:ext uri="{BB962C8B-B14F-4D97-AF65-F5344CB8AC3E}">
        <p14:creationId xmlns:p14="http://schemas.microsoft.com/office/powerpoint/2010/main" val="138377592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 and Quote slide">
    <p:spTree>
      <p:nvGrpSpPr>
        <p:cNvPr id="1" name=""/>
        <p:cNvGrpSpPr/>
        <p:nvPr/>
      </p:nvGrpSpPr>
      <p:grpSpPr>
        <a:xfrm>
          <a:off x="0" y="0"/>
          <a:ext cx="0" cy="0"/>
          <a:chOff x="0" y="0"/>
          <a:chExt cx="0" cy="0"/>
        </a:xfrm>
      </p:grpSpPr>
      <p:sp>
        <p:nvSpPr>
          <p:cNvPr id="8" name="Hvid baggrund"/>
          <p:cNvSpPr/>
          <p:nvPr userDrawn="1"/>
        </p:nvSpPr>
        <p:spPr bwMode="auto">
          <a:xfrm>
            <a:off x="1" y="1"/>
            <a:ext cx="12192000"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5" name="Title 1"/>
          <p:cNvSpPr>
            <a:spLocks noGrp="1"/>
          </p:cNvSpPr>
          <p:nvPr>
            <p:ph type="title"/>
          </p:nvPr>
        </p:nvSpPr>
        <p:spPr>
          <a:xfrm>
            <a:off x="315995" y="230400"/>
            <a:ext cx="11566212" cy="752400"/>
          </a:xfrm>
          <a:prstGeom prst="rect">
            <a:avLst/>
          </a:prstGeom>
        </p:spPr>
        <p:txBody>
          <a:bodyPr anchor="t" anchorCtr="0"/>
          <a:lstStyle/>
          <a:p>
            <a:r>
              <a:rPr lang="da-DK" dirty="0"/>
              <a:t>Click to edit Master title style</a:t>
            </a:r>
            <a:endParaRPr lang="da-DK"/>
          </a:p>
        </p:txBody>
      </p:sp>
      <p:sp>
        <p:nvSpPr>
          <p:cNvPr id="7" name="Text Placeholder 2"/>
          <p:cNvSpPr>
            <a:spLocks noGrp="1"/>
          </p:cNvSpPr>
          <p:nvPr>
            <p:ph type="body" sz="quarter" idx="11" hasCustomPrompt="1"/>
          </p:nvPr>
        </p:nvSpPr>
        <p:spPr>
          <a:xfrm>
            <a:off x="2998849" y="1853461"/>
            <a:ext cx="6266328" cy="2725288"/>
          </a:xfrm>
          <a:prstGeom prst="rect">
            <a:avLst/>
          </a:prstGeo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marL="576000" indent="0">
              <a:buNone/>
              <a:defRPr/>
            </a:lvl3pPr>
          </a:lstStyle>
          <a:p>
            <a:pPr lvl="0"/>
            <a:r>
              <a:rPr lang="da-DK" dirty="0"/>
              <a:t>Click to add Quote text, for next level ENTER and TAB</a:t>
            </a:r>
            <a:endParaRPr lang="da-DK"/>
          </a:p>
          <a:p>
            <a:pPr lvl="1"/>
            <a:r>
              <a:rPr lang="da-DK" dirty="0"/>
              <a:t>Second level</a:t>
            </a:r>
            <a:endParaRPr lang="da-DK"/>
          </a:p>
        </p:txBody>
      </p:sp>
      <p:sp>
        <p:nvSpPr>
          <p:cNvPr id="11" name="Slide Number Placeholder 10"/>
          <p:cNvSpPr>
            <a:spLocks noGrp="1"/>
          </p:cNvSpPr>
          <p:nvPr>
            <p:ph type="sldNum" sz="quarter" idx="15"/>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3"/>
          </p:nvPr>
        </p:nvSpPr>
        <p:spPr/>
        <p:txBody>
          <a:bodyPr/>
          <a:lstStyle/>
          <a:p>
            <a:fld id="{78417F83-4CBA-48F2-BAD0-783AE3701E32}" type="datetimeFigureOut">
              <a:rPr lang="da-DK" smtClean="0"/>
              <a:pPr/>
              <a:t>27-03-2026</a:t>
            </a:fld>
            <a:r>
              <a:rPr lang="da-DK" dirty="0"/>
              <a:t>03-09-2019</a:t>
            </a:r>
          </a:p>
        </p:txBody>
      </p:sp>
      <p:sp>
        <p:nvSpPr>
          <p:cNvPr id="10" name="Footer Placeholder 9"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7564143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ull slide content">
    <p:spTree>
      <p:nvGrpSpPr>
        <p:cNvPr id="1" name=""/>
        <p:cNvGrpSpPr/>
        <p:nvPr/>
      </p:nvGrpSpPr>
      <p:grpSpPr>
        <a:xfrm>
          <a:off x="0" y="0"/>
          <a:ext cx="0" cy="0"/>
          <a:chOff x="0" y="0"/>
          <a:chExt cx="0" cy="0"/>
        </a:xfrm>
      </p:grpSpPr>
      <p:sp>
        <p:nvSpPr>
          <p:cNvPr id="5" name="Content Placeholder 1"/>
          <p:cNvSpPr>
            <a:spLocks noGrp="1"/>
          </p:cNvSpPr>
          <p:nvPr>
            <p:ph sz="quarter" idx="12"/>
          </p:nvPr>
        </p:nvSpPr>
        <p:spPr>
          <a:xfrm>
            <a:off x="328698" y="328612"/>
            <a:ext cx="11553659" cy="6213475"/>
          </a:xfrm>
          <a:prstGeom prst="rect">
            <a:avLst/>
          </a:prstGeom>
        </p:spPr>
        <p:txBody>
          <a:body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8" name="Slide Number Placeholder 7"/>
          <p:cNvSpPr>
            <a:spLocks noGrp="1"/>
          </p:cNvSpPr>
          <p:nvPr>
            <p:ph type="sldNum" sz="quarter" idx="15"/>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6" name="Date Placeholder 5" hidden="1"/>
          <p:cNvSpPr>
            <a:spLocks noGrp="1"/>
          </p:cNvSpPr>
          <p:nvPr>
            <p:ph type="dt" sz="half" idx="13"/>
          </p:nvPr>
        </p:nvSpPr>
        <p:spPr/>
        <p:txBody>
          <a:bodyPr/>
          <a:lstStyle/>
          <a:p>
            <a:fld id="{78417F83-4CBA-48F2-BAD0-783AE3701E32}" type="datetimeFigureOut">
              <a:rPr lang="da-DK" smtClean="0"/>
              <a:pPr/>
              <a:t>27-03-2026</a:t>
            </a:fld>
            <a:r>
              <a:rPr lang="da-DK" dirty="0"/>
              <a:t>03-09-2019</a:t>
            </a:r>
          </a:p>
        </p:txBody>
      </p:sp>
      <p:sp>
        <p:nvSpPr>
          <p:cNvPr id="7" name="Footer Placeholder 6"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196065659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p:cNvSpPr>
            <a:spLocks noGrp="1"/>
          </p:cNvSpPr>
          <p:nvPr>
            <p:ph type="title"/>
          </p:nvPr>
        </p:nvSpPr>
        <p:spPr>
          <a:xfrm>
            <a:off x="315996" y="149115"/>
            <a:ext cx="11560010" cy="1309328"/>
          </a:xfrm>
          <a:prstGeom prst="rect">
            <a:avLst/>
          </a:prstGeom>
        </p:spPr>
        <p:txBody>
          <a:bodyPr/>
          <a:lstStyle/>
          <a:p>
            <a:r>
              <a:rPr lang="da-DK" dirty="0"/>
              <a:t>Click to edit Master title style</a:t>
            </a:r>
            <a:endParaRPr lang="da-DK"/>
          </a:p>
        </p:txBody>
      </p:sp>
      <p:sp>
        <p:nvSpPr>
          <p:cNvPr id="6" name="TextBox 5"/>
          <p:cNvSpPr txBox="1"/>
          <p:nvPr userDrawn="1"/>
        </p:nvSpPr>
        <p:spPr>
          <a:xfrm>
            <a:off x="-2160917" y="1022477"/>
            <a:ext cx="2013173" cy="473425"/>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Light</a:t>
            </a:r>
            <a:endParaRPr lang="da-DK" sz="4799" dirty="0"/>
          </a:p>
        </p:txBody>
      </p:sp>
      <p:sp>
        <p:nvSpPr>
          <p:cNvPr id="9" name="Slide Number Placeholder 8"/>
          <p:cNvSpPr>
            <a:spLocks noGrp="1"/>
          </p:cNvSpPr>
          <p:nvPr>
            <p:ph type="sldNum" sz="quarter" idx="12"/>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405929885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Rectangle 2"/>
          <p:cNvSpPr/>
          <p:nvPr userDrawn="1"/>
        </p:nvSpPr>
        <p:spPr bwMode="auto">
          <a:xfrm>
            <a:off x="766019" y="1340768"/>
            <a:ext cx="1224455" cy="504056"/>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a:ln>
                <a:noFill/>
              </a:ln>
              <a:solidFill>
                <a:schemeClr val="bg1"/>
              </a:solidFill>
              <a:effectLst/>
              <a:latin typeface="AU Passata" pitchFamily="34" charset="0"/>
            </a:endParaRPr>
          </a:p>
        </p:txBody>
      </p:sp>
      <p:sp>
        <p:nvSpPr>
          <p:cNvPr id="5" name="Slide Number Placeholder 4"/>
          <p:cNvSpPr>
            <a:spLocks noGrp="1"/>
          </p:cNvSpPr>
          <p:nvPr>
            <p:ph type="sldNum" sz="quarter" idx="12"/>
          </p:nvPr>
        </p:nvSpPr>
        <p:spPr>
          <a:xfrm>
            <a:off x="11811068" y="6581497"/>
            <a:ext cx="252066" cy="153888"/>
          </a:xfrm>
          <a:prstGeom prst="rect">
            <a:avLst/>
          </a:prstGeom>
        </p:spPr>
        <p:txBody>
          <a:bodyPr/>
          <a:lstStyle/>
          <a:p>
            <a:pPr>
              <a:defRPr/>
            </a:pPr>
            <a:fld id="{E90C1E0A-682D-40DC-B1EA-26C007FDC330}" type="slidenum">
              <a:rPr lang="da-DK" smtClean="0"/>
              <a:pPr>
                <a:defRPr/>
              </a:pPr>
              <a:t>‹nr.›</a:t>
            </a:fld>
            <a:endParaRPr lang="da-DK" dirty="0"/>
          </a:p>
        </p:txBody>
      </p:sp>
      <p:sp>
        <p:nvSpPr>
          <p:cNvPr id="2" name="Date Placeholder 1"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4" name="Footer Placeholder 3"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50145509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End slide Logo">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6" name="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30034" y="2163364"/>
            <a:ext cx="2531931" cy="2531272"/>
          </a:xfrm>
          <a:prstGeom prst="rect">
            <a:avLst/>
          </a:prstGeom>
        </p:spPr>
      </p:pic>
      <p:sp>
        <p:nvSpPr>
          <p:cNvPr id="5" name="Date Placeholder 4" hidden="1"/>
          <p:cNvSpPr>
            <a:spLocks noGrp="1"/>
          </p:cNvSpPr>
          <p:nvPr>
            <p:ph type="dt" sz="half" idx="10"/>
          </p:nvPr>
        </p:nvSpPr>
        <p:spPr/>
        <p:txBody>
          <a:bodyPr/>
          <a:lstStyle/>
          <a:p>
            <a:fld id="{78417F83-4CBA-48F2-BAD0-783AE3701E32}" type="datetimeFigureOut">
              <a:rPr lang="da-DK" smtClean="0"/>
              <a:pPr/>
              <a:t>27-03-2026</a:t>
            </a:fld>
            <a:r>
              <a:rPr lang="da-DK" dirty="0"/>
              <a:t>03-09-2019</a:t>
            </a:r>
          </a:p>
        </p:txBody>
      </p:sp>
      <p:sp>
        <p:nvSpPr>
          <p:cNvPr id="7" name="Footer Placeholder 6" hidden="1"/>
          <p:cNvSpPr>
            <a:spLocks noGrp="1"/>
          </p:cNvSpPr>
          <p:nvPr>
            <p:ph type="ftr" sz="quarter" idx="11"/>
          </p:nvPr>
        </p:nvSpPr>
        <p:spPr/>
        <p:txBody>
          <a:bodyPr/>
          <a:lstStyle/>
          <a:p>
            <a:endParaRPr lang="da-DK" dirty="0"/>
          </a:p>
        </p:txBody>
      </p:sp>
      <p:sp>
        <p:nvSpPr>
          <p:cNvPr id="9" name="Slide Number Placeholder 8" hidden="1"/>
          <p:cNvSpPr>
            <a:spLocks noGrp="1"/>
          </p:cNvSpPr>
          <p:nvPr>
            <p:ph type="sldNum" sz="quarter" idx="12"/>
          </p:nvPr>
        </p:nvSpPr>
        <p:spPr>
          <a:xfrm>
            <a:off x="0" y="7020001"/>
            <a:ext cx="0" cy="461665"/>
          </a:xfrm>
          <a:prstGeom prst="rect">
            <a:avLst/>
          </a:prstGeom>
        </p:spPr>
        <p:txBody>
          <a:bodyPr/>
          <a:lstStyle>
            <a:lvl1pPr>
              <a:defRPr sz="100">
                <a:noFill/>
              </a:defRPr>
            </a:lvl1pPr>
          </a:lstStyle>
          <a:p>
            <a:pPr>
              <a:defRPr/>
            </a:pPr>
            <a:fld id="{E90C1E0A-682D-40DC-B1EA-26C007FDC330}" type="slidenum">
              <a:rPr lang="da-DK" smtClean="0"/>
              <a:pPr>
                <a:defRPr/>
              </a:pPr>
              <a:t>‹nr.›</a:t>
            </a:fld>
            <a:endParaRPr lang="da-DK" dirty="0"/>
          </a:p>
        </p:txBody>
      </p:sp>
    </p:spTree>
    <p:extLst>
      <p:ext uri="{BB962C8B-B14F-4D97-AF65-F5344CB8AC3E}">
        <p14:creationId xmlns:p14="http://schemas.microsoft.com/office/powerpoint/2010/main" val="247830151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a-DK"/>
              <a:t>Klik for at redigere i master</a:t>
            </a:r>
          </a:p>
        </p:txBody>
      </p:sp>
      <p:sp>
        <p:nvSpPr>
          <p:cNvPr id="3" name="Pladsholder til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4" name="Pladsholder til indhold 3"/>
          <p:cNvSpPr>
            <a:spLocks noGrp="1"/>
          </p:cNvSpPr>
          <p:nvPr>
            <p:ph sz="half" idx="2"/>
          </p:nvPr>
        </p:nvSpPr>
        <p:spPr>
          <a:xfrm>
            <a:off x="839788" y="2505075"/>
            <a:ext cx="5157787"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6" name="Pladsholder til indhold 5"/>
          <p:cNvSpPr>
            <a:spLocks noGrp="1"/>
          </p:cNvSpPr>
          <p:nvPr>
            <p:ph sz="quarter" idx="4"/>
          </p:nvPr>
        </p:nvSpPr>
        <p:spPr>
          <a:xfrm>
            <a:off x="6172200" y="2505075"/>
            <a:ext cx="5183188"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8" name="Pladsholder til sidefod 7"/>
          <p:cNvSpPr>
            <a:spLocks noGrp="1"/>
          </p:cNvSpPr>
          <p:nvPr>
            <p:ph type="ftr" sz="quarter" idx="11"/>
          </p:nvPr>
        </p:nvSpPr>
        <p:spPr/>
        <p:txBody>
          <a:bodyPr/>
          <a:lstStyle/>
          <a:p>
            <a:endParaRPr lang="da-DK" dirty="0"/>
          </a:p>
        </p:txBody>
      </p:sp>
      <p:sp>
        <p:nvSpPr>
          <p:cNvPr id="9" name="Pladsholder til slidenummer 8"/>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32565978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16"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34" name="Pladsholder til tekst 2"/>
          <p:cNvSpPr txBox="1">
            <a:spLocks/>
          </p:cNvSpPr>
          <p:nvPr userDrawn="1"/>
        </p:nvSpPr>
        <p:spPr>
          <a:xfrm>
            <a:off x="1091198" y="2098690"/>
            <a:ext cx="12748736" cy="1329861"/>
          </a:xfrm>
          <a:prstGeom prst="rect">
            <a:avLst/>
          </a:prstGeom>
        </p:spPr>
        <p:txBody>
          <a:bodyPr wrap="square" lIns="0" tIns="0" rIns="0" bIns="2160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nSpc>
                <a:spcPct val="85000"/>
              </a:lnSpc>
            </a:pPr>
            <a:r>
              <a:rPr lang="da-DK" sz="10000" kern="0" dirty="0">
                <a:solidFill>
                  <a:schemeClr val="accent6"/>
                </a:solidFill>
                <a:latin typeface="AU Peto" panose="040C0B07020602020301" pitchFamily="82" charset="0"/>
              </a:rPr>
              <a:t>Aarhus</a:t>
            </a:r>
            <a:endParaRPr lang="da-DK" sz="2200" dirty="0"/>
          </a:p>
        </p:txBody>
      </p:sp>
      <p:sp>
        <p:nvSpPr>
          <p:cNvPr id="6" name="Pladsholder til tekst 2"/>
          <p:cNvSpPr txBox="1">
            <a:spLocks/>
          </p:cNvSpPr>
          <p:nvPr userDrawn="1"/>
        </p:nvSpPr>
        <p:spPr>
          <a:xfrm>
            <a:off x="7441478" y="2093601"/>
            <a:ext cx="4357619" cy="1329861"/>
          </a:xfrm>
          <a:prstGeom prst="rect">
            <a:avLst/>
          </a:prstGeom>
        </p:spPr>
        <p:txBody>
          <a:bodyPr wrap="square" lIns="0" tIns="0" rIns="0" bIns="2160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nSpc>
                <a:spcPct val="85000"/>
              </a:lnSpc>
            </a:pPr>
            <a:r>
              <a:rPr lang="da-DK" sz="10000" kern="0" dirty="0">
                <a:solidFill>
                  <a:schemeClr val="bg1"/>
                </a:solidFill>
                <a:latin typeface="AU Peto" panose="040C0B07020602020301" pitchFamily="82" charset="0"/>
              </a:rPr>
              <a:t>uni</a:t>
            </a:r>
          </a:p>
        </p:txBody>
      </p:sp>
      <p:sp>
        <p:nvSpPr>
          <p:cNvPr id="7" name="Pladsholder til tekst 2"/>
          <p:cNvSpPr txBox="1">
            <a:spLocks/>
          </p:cNvSpPr>
          <p:nvPr userDrawn="1"/>
        </p:nvSpPr>
        <p:spPr>
          <a:xfrm>
            <a:off x="1881982" y="3428551"/>
            <a:ext cx="9291452" cy="1329861"/>
          </a:xfrm>
          <a:prstGeom prst="rect">
            <a:avLst/>
          </a:prstGeom>
        </p:spPr>
        <p:txBody>
          <a:bodyPr wrap="square" lIns="0" tIns="0" rIns="0" bIns="2160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gn="ctr">
              <a:lnSpc>
                <a:spcPct val="85000"/>
              </a:lnSpc>
            </a:pPr>
            <a:r>
              <a:rPr lang="da-DK" sz="10000" kern="0" dirty="0">
                <a:solidFill>
                  <a:schemeClr val="bg1"/>
                </a:solidFill>
                <a:latin typeface="AU Peto" panose="040C0B07020602020301" pitchFamily="82" charset="0"/>
              </a:rPr>
              <a:t>versiet</a:t>
            </a:r>
            <a:endParaRPr lang="da-DK" sz="10000" dirty="0">
              <a:solidFill>
                <a:schemeClr val="bg1"/>
              </a:solidFill>
              <a:latin typeface="AU Peto" panose="040C0B07020602020301" pitchFamily="82" charset="0"/>
            </a:endParaRPr>
          </a:p>
        </p:txBody>
      </p:sp>
      <p:sp>
        <p:nvSpPr>
          <p:cNvPr id="8" name="Date Placeholder 4" hidden="1"/>
          <p:cNvSpPr>
            <a:spLocks noGrp="1"/>
          </p:cNvSpPr>
          <p:nvPr>
            <p:ph type="dt" sz="half" idx="10"/>
          </p:nvPr>
        </p:nvSpPr>
        <p:spPr>
          <a:xfrm>
            <a:off x="0" y="7020000"/>
            <a:ext cx="0" cy="0"/>
          </a:xfrm>
        </p:spPr>
        <p:txBody>
          <a:bodyPr/>
          <a:lstStyle/>
          <a:p>
            <a:fld id="{78417F83-4CBA-48F2-BAD0-783AE3701E32}" type="datetimeFigureOut">
              <a:rPr lang="da-DK" smtClean="0"/>
              <a:pPr/>
              <a:t>27-03-2026</a:t>
            </a:fld>
            <a:r>
              <a:rPr lang="da-DK" dirty="0"/>
              <a:t>03-09-2019</a:t>
            </a:r>
          </a:p>
        </p:txBody>
      </p:sp>
      <p:sp>
        <p:nvSpPr>
          <p:cNvPr id="9" name="Footer Placeholder 6" hidden="1"/>
          <p:cNvSpPr>
            <a:spLocks noGrp="1"/>
          </p:cNvSpPr>
          <p:nvPr>
            <p:ph type="ftr" sz="quarter" idx="11"/>
          </p:nvPr>
        </p:nvSpPr>
        <p:spPr>
          <a:xfrm>
            <a:off x="0" y="7020000"/>
            <a:ext cx="0" cy="0"/>
          </a:xfrm>
        </p:spPr>
        <p:txBody>
          <a:bodyPr/>
          <a:lstStyle/>
          <a:p>
            <a:endParaRPr lang="da-DK" dirty="0"/>
          </a:p>
        </p:txBody>
      </p:sp>
      <p:sp>
        <p:nvSpPr>
          <p:cNvPr id="10" name="Slide Number Placeholder 8" hidden="1"/>
          <p:cNvSpPr>
            <a:spLocks noGrp="1"/>
          </p:cNvSpPr>
          <p:nvPr>
            <p:ph type="sldNum" sz="quarter" idx="12"/>
          </p:nvPr>
        </p:nvSpPr>
        <p:spPr>
          <a:xfrm>
            <a:off x="0" y="7020001"/>
            <a:ext cx="0" cy="461665"/>
          </a:xfrm>
          <a:prstGeom prst="rect">
            <a:avLst/>
          </a:prstGeom>
        </p:spPr>
        <p:txBody>
          <a:bodyPr/>
          <a:lstStyle>
            <a:lvl1pPr>
              <a:defRPr sz="100">
                <a:noFill/>
              </a:defRPr>
            </a:lvl1pPr>
          </a:lstStyle>
          <a:p>
            <a:pPr>
              <a:defRPr/>
            </a:pPr>
            <a:fld id="{E90C1E0A-682D-40DC-B1EA-26C007FDC330}" type="slidenum">
              <a:rPr lang="da-DK" smtClean="0"/>
              <a:pPr>
                <a:defRPr/>
              </a:pPr>
              <a:t>‹nr.›</a:t>
            </a:fld>
            <a:endParaRPr lang="da-DK" dirty="0"/>
          </a:p>
        </p:txBody>
      </p:sp>
    </p:spTree>
    <p:extLst>
      <p:ext uri="{BB962C8B-B14F-4D97-AF65-F5344CB8AC3E}">
        <p14:creationId xmlns:p14="http://schemas.microsoft.com/office/powerpoint/2010/main" val="408645309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End slide Aarhus Universitet">
    <p:bg>
      <p:bgPr>
        <a:solidFill>
          <a:schemeClr val="bg1"/>
        </a:solidFill>
        <a:effectLst/>
      </p:bgPr>
    </p:bg>
    <p:spTree>
      <p:nvGrpSpPr>
        <p:cNvPr id="1" name=""/>
        <p:cNvGrpSpPr/>
        <p:nvPr/>
      </p:nvGrpSpPr>
      <p:grpSpPr>
        <a:xfrm>
          <a:off x="0" y="0"/>
          <a:ext cx="0" cy="0"/>
          <a:chOff x="0" y="0"/>
          <a:chExt cx="0" cy="0"/>
        </a:xfrm>
      </p:grpSpPr>
      <p:sp>
        <p:nvSpPr>
          <p:cNvPr id="7" name="Date Placeholder 4" hidden="1"/>
          <p:cNvSpPr>
            <a:spLocks noGrp="1"/>
          </p:cNvSpPr>
          <p:nvPr>
            <p:ph type="dt" sz="half" idx="10"/>
          </p:nvPr>
        </p:nvSpPr>
        <p:spPr>
          <a:xfrm>
            <a:off x="0" y="7020000"/>
            <a:ext cx="0" cy="0"/>
          </a:xfrm>
        </p:spPr>
        <p:txBody>
          <a:bodyPr/>
          <a:lstStyle/>
          <a:p>
            <a:fld id="{78417F83-4CBA-48F2-BAD0-783AE3701E32}" type="datetimeFigureOut">
              <a:rPr lang="da-DK" smtClean="0"/>
              <a:pPr/>
              <a:t>27-03-2026</a:t>
            </a:fld>
            <a:r>
              <a:rPr lang="da-DK" dirty="0"/>
              <a:t>03-09-2019</a:t>
            </a:r>
          </a:p>
        </p:txBody>
      </p:sp>
      <p:sp>
        <p:nvSpPr>
          <p:cNvPr id="9" name="Footer Placeholder 6" hidden="1"/>
          <p:cNvSpPr>
            <a:spLocks noGrp="1"/>
          </p:cNvSpPr>
          <p:nvPr>
            <p:ph type="ftr" sz="quarter" idx="11"/>
          </p:nvPr>
        </p:nvSpPr>
        <p:spPr>
          <a:xfrm>
            <a:off x="0" y="7020000"/>
            <a:ext cx="0" cy="0"/>
          </a:xfrm>
        </p:spPr>
        <p:txBody>
          <a:bodyPr/>
          <a:lstStyle/>
          <a:p>
            <a:endParaRPr lang="da-DK" dirty="0"/>
          </a:p>
        </p:txBody>
      </p:sp>
      <p:sp>
        <p:nvSpPr>
          <p:cNvPr id="10" name="Slide Number Placeholder 8" hidden="1"/>
          <p:cNvSpPr>
            <a:spLocks noGrp="1"/>
          </p:cNvSpPr>
          <p:nvPr>
            <p:ph type="sldNum" sz="quarter" idx="12"/>
          </p:nvPr>
        </p:nvSpPr>
        <p:spPr>
          <a:xfrm>
            <a:off x="0" y="7020001"/>
            <a:ext cx="0" cy="461665"/>
          </a:xfrm>
          <a:prstGeom prst="rect">
            <a:avLst/>
          </a:prstGeom>
        </p:spPr>
        <p:txBody>
          <a:bodyPr/>
          <a:lstStyle>
            <a:lvl1pPr>
              <a:defRPr sz="100">
                <a:noFill/>
              </a:defRPr>
            </a:lvl1pPr>
          </a:lstStyle>
          <a:p>
            <a:pPr>
              <a:defRPr/>
            </a:pPr>
            <a:fld id="{E90C1E0A-682D-40DC-B1EA-26C007FDC330}" type="slidenum">
              <a:rPr lang="da-DK" smtClean="0"/>
              <a:pPr>
                <a:defRPr/>
              </a:pPr>
              <a:t>‹nr.›</a:t>
            </a:fld>
            <a:endParaRPr lang="da-DK" dirty="0"/>
          </a:p>
        </p:txBody>
      </p:sp>
      <p:sp>
        <p:nvSpPr>
          <p:cNvPr id="11" name="Farvet baggrund">
            <a:extLst>
              <a:ext uri="{FF2B5EF4-FFF2-40B4-BE49-F238E27FC236}">
                <a16:creationId xmlns:a16="http://schemas.microsoft.com/office/drawing/2014/main" id="{E1A75100-BD83-4B4F-A7C8-67A03813377A}"/>
              </a:ext>
            </a:extLst>
          </p:cNvPr>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dirty="0"/>
          </a:p>
        </p:txBody>
      </p:sp>
      <p:sp>
        <p:nvSpPr>
          <p:cNvPr id="12" name="LAN_AUWBreak">
            <a:extLst>
              <a:ext uri="{FF2B5EF4-FFF2-40B4-BE49-F238E27FC236}">
                <a16:creationId xmlns:a16="http://schemas.microsoft.com/office/drawing/2014/main" id="{91808940-3731-D849-BDDC-800FFE1EEB39}"/>
              </a:ext>
            </a:extLst>
          </p:cNvPr>
          <p:cNvSpPr/>
          <p:nvPr userDrawn="1"/>
        </p:nvSpPr>
        <p:spPr bwMode="auto">
          <a:xfrm>
            <a:off x="6024182" y="2804401"/>
            <a:ext cx="2664885" cy="1293389"/>
          </a:xfrm>
          <a:prstGeom prst="rect">
            <a:avLst/>
          </a:prstGeom>
          <a:noFill/>
          <a:ln w="1778" cap="flat" cmpd="sng" algn="ctr">
            <a:noFill/>
            <a:prstDash val="solid"/>
            <a:round/>
            <a:headEnd type="none" w="med" len="med"/>
            <a:tailEnd type="none" w="med" len="med"/>
          </a:ln>
          <a:effectLst/>
        </p:spPr>
        <p:txBody>
          <a:bodyPr vert="horz" wrap="none" lIns="0" tIns="183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4000" b="0" i="0" u="none" strike="noStrike" cap="all" normalizeH="0" noProof="1">
                <a:ln>
                  <a:noFill/>
                </a:ln>
                <a:solidFill>
                  <a:schemeClr val="bg1"/>
                </a:solidFill>
                <a:effectLst/>
                <a:latin typeface="AU Passata" pitchFamily="34" charset="0"/>
              </a:rPr>
              <a:t>Aarhus 
Universit</a:t>
            </a:r>
            <a:r>
              <a:rPr lang="en-GB" sz="4000" b="0" i="0" u="none" strike="noStrike" cap="all" normalizeH="0" noProof="1">
                <a:ln>
                  <a:noFill/>
                </a:ln>
                <a:solidFill>
                  <a:schemeClr val="bg1"/>
                </a:solidFill>
                <a:effectLst/>
                <a:latin typeface="AU Passata" pitchFamily="34" charset="0"/>
              </a:rPr>
              <a:t>Y</a:t>
            </a:r>
            <a:endParaRPr lang="en-gb" sz="4000" b="0" i="0" u="none" strike="noStrike" cap="all" normalizeH="0" noProof="1">
              <a:ln>
                <a:noFill/>
              </a:ln>
              <a:solidFill>
                <a:schemeClr val="bg1"/>
              </a:solidFill>
              <a:effectLst/>
              <a:latin typeface="AU Passata" pitchFamily="34" charset="0"/>
            </a:endParaRPr>
          </a:p>
        </p:txBody>
      </p:sp>
      <p:pic>
        <p:nvPicPr>
          <p:cNvPr id="13" name="Logo white">
            <a:extLst>
              <a:ext uri="{FF2B5EF4-FFF2-40B4-BE49-F238E27FC236}">
                <a16:creationId xmlns:a16="http://schemas.microsoft.com/office/drawing/2014/main" id="{AAECA5C4-1E45-4942-8220-AE53BA86CC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19133" y="2864711"/>
            <a:ext cx="2228980" cy="1116990"/>
          </a:xfrm>
          <a:prstGeom prst="rect">
            <a:avLst/>
          </a:prstGeom>
        </p:spPr>
      </p:pic>
    </p:spTree>
    <p:extLst>
      <p:ext uri="{BB962C8B-B14F-4D97-AF65-F5344CB8AC3E}">
        <p14:creationId xmlns:p14="http://schemas.microsoft.com/office/powerpoint/2010/main" val="278446368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two lines and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86095" y="315913"/>
            <a:ext cx="10889911" cy="1240878"/>
          </a:xfrm>
        </p:spPr>
        <p:txBody>
          <a:bodyPr anchor="t" anchorCtr="0"/>
          <a:lstStyle>
            <a:lvl1pPr>
              <a:defRPr>
                <a:solidFill>
                  <a:schemeClr val="tx1"/>
                </a:solidFill>
              </a:defRPr>
            </a:lvl1pPr>
          </a:lstStyle>
          <a:p>
            <a:r>
              <a:rPr lang="da-DK"/>
              <a:t>Klik for at indsætte titel</a:t>
            </a:r>
          </a:p>
        </p:txBody>
      </p:sp>
      <p:sp>
        <p:nvSpPr>
          <p:cNvPr id="3" name="Content Placeholder 2"/>
          <p:cNvSpPr>
            <a:spLocks noGrp="1"/>
          </p:cNvSpPr>
          <p:nvPr>
            <p:ph idx="1" hasCustomPrompt="1"/>
          </p:nvPr>
        </p:nvSpPr>
        <p:spPr>
          <a:xfrm>
            <a:off x="986095" y="1960079"/>
            <a:ext cx="10222987" cy="3937484"/>
          </a:xfrm>
        </p:spPr>
        <p:txBody>
          <a:bodyPr/>
          <a:lstStyle>
            <a:lvl1pPr marL="0" indent="0">
              <a:buFont typeface="Calibri" panose="020F0502020204030204" pitchFamily="34" charset="0"/>
              <a:buChar char="​"/>
              <a:defRPr sz="3000">
                <a:solidFill>
                  <a:schemeClr val="tx1"/>
                </a:solidFill>
              </a:defRPr>
            </a:lvl1pPr>
            <a:lvl2pPr>
              <a:defRPr sz="3000">
                <a:solidFill>
                  <a:schemeClr val="tx1"/>
                </a:solidFill>
              </a:defRPr>
            </a:lvl2pPr>
            <a:lvl3pPr>
              <a:defRPr sz="3000">
                <a:solidFill>
                  <a:schemeClr val="tx1"/>
                </a:solidFill>
              </a:defRPr>
            </a:lvl3pPr>
            <a:lvl4pPr>
              <a:defRPr sz="3000">
                <a:solidFill>
                  <a:schemeClr val="tx1"/>
                </a:solidFill>
              </a:defRPr>
            </a:lvl4pPr>
            <a:lvl5pPr>
              <a:defRPr sz="3000">
                <a:solidFill>
                  <a:schemeClr val="tx1"/>
                </a:solidFill>
              </a:defRPr>
            </a:lvl5pPr>
          </a:lstStyle>
          <a:p>
            <a:pPr lvl="0"/>
            <a:r>
              <a:rPr lang="da-DK"/>
              <a:t>Klik for at indsætte tekst</a:t>
            </a:r>
          </a:p>
          <a:p>
            <a:pPr lvl="1"/>
            <a:r>
              <a:rPr lang="da-DK"/>
              <a:t>Andet niveau</a:t>
            </a:r>
          </a:p>
          <a:p>
            <a:pPr lvl="2"/>
            <a:r>
              <a:rPr lang="da-DK"/>
              <a:t>Tredje niveau</a:t>
            </a:r>
          </a:p>
          <a:p>
            <a:pPr lvl="3"/>
            <a:r>
              <a:rPr lang="da-DK"/>
              <a:t>Fjerde niveau</a:t>
            </a:r>
          </a:p>
          <a:p>
            <a:pPr lvl="4"/>
            <a:r>
              <a:rPr lang="da-DK"/>
              <a:t>Femte niveau</a:t>
            </a:r>
          </a:p>
        </p:txBody>
      </p:sp>
      <p:sp>
        <p:nvSpPr>
          <p:cNvPr id="5" name="TextBox 4"/>
          <p:cNvSpPr txBox="1"/>
          <p:nvPr userDrawn="1"/>
        </p:nvSpPr>
        <p:spPr>
          <a:xfrm>
            <a:off x="-1974112" y="340162"/>
            <a:ext cx="1826368" cy="461665"/>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 </a:t>
            </a:r>
            <a:endParaRPr lang="da-DK" sz="1800" dirty="0"/>
          </a:p>
          <a:p>
            <a:pPr algn="r">
              <a:lnSpc>
                <a:spcPct val="100000"/>
              </a:lnSpc>
            </a:pPr>
            <a:r>
              <a:rPr lang="da-DK" sz="1000" baseline="0" noProof="1">
                <a:solidFill>
                  <a:schemeClr val="tx1">
                    <a:lumMod val="75000"/>
                    <a:lumOff val="25000"/>
                  </a:schemeClr>
                </a:solidFill>
              </a:rPr>
              <a:t>ændr evt. 2. linje til</a:t>
            </a:r>
            <a:endParaRPr lang="da-DK" sz="1800" dirty="0"/>
          </a:p>
          <a:p>
            <a:pPr algn="r">
              <a:lnSpc>
                <a:spcPct val="100000"/>
              </a:lnSpc>
            </a:pPr>
            <a:r>
              <a:rPr lang="da-DK" sz="1000" noProof="1">
                <a:solidFill>
                  <a:schemeClr val="tx1">
                    <a:lumMod val="75000"/>
                    <a:lumOff val="25000"/>
                  </a:schemeClr>
                </a:solidFill>
              </a:rPr>
              <a:t>AU Passata Light</a:t>
            </a:r>
            <a:endParaRPr lang="da-DK" sz="4799" dirty="0"/>
          </a:p>
        </p:txBody>
      </p:sp>
      <p:sp>
        <p:nvSpPr>
          <p:cNvPr id="9" name="Slide Number Placeholder 8"/>
          <p:cNvSpPr>
            <a:spLocks noGrp="1"/>
          </p:cNvSpPr>
          <p:nvPr>
            <p:ph type="sldNum" sz="quarter" idx="12"/>
          </p:nvPr>
        </p:nvSpPr>
        <p:spPr>
          <a:xfrm>
            <a:off x="11811068" y="6581497"/>
            <a:ext cx="252066" cy="135422"/>
          </a:xfrm>
        </p:spPr>
        <p:txBody>
          <a:bodyPr/>
          <a:lstStyle/>
          <a:p>
            <a:pPr>
              <a:defRPr/>
            </a:pPr>
            <a:fld id="{E90C1E0A-682D-40DC-B1EA-26C007FDC330}" type="slidenum">
              <a:rPr lang="da-DK" smtClean="0"/>
              <a:pPr>
                <a:defRPr/>
              </a:pPr>
              <a:t>‹nr.›</a:t>
            </a:fld>
            <a:endParaRPr lang="da-DK" dirty="0"/>
          </a:p>
        </p:txBody>
      </p:sp>
      <p:sp>
        <p:nvSpPr>
          <p:cNvPr id="7" name="Date Placeholder 6" hidden="1"/>
          <p:cNvSpPr>
            <a:spLocks noGrp="1"/>
          </p:cNvSpPr>
          <p:nvPr>
            <p:ph type="dt" sz="half" idx="10"/>
          </p:nvPr>
        </p:nvSpPr>
        <p:spPr/>
        <p:txBody>
          <a:bodyPr/>
          <a:lstStyle/>
          <a:p>
            <a:fld id="{DA70885D-8A30-AA4A-872B-67FAAAA192BF}" type="datetime1">
              <a:rPr lang="da-DK" smtClean="0"/>
              <a:t>27-03-2026</a:t>
            </a:fld>
            <a:r>
              <a:rPr lang="da-DK" dirty="0"/>
              <a:t>18-08-2024</a:t>
            </a:r>
          </a:p>
        </p:txBody>
      </p:sp>
      <p:sp>
        <p:nvSpPr>
          <p:cNvPr id="8" name="Footer Placeholder 7" hidden="1"/>
          <p:cNvSpPr>
            <a:spLocks noGrp="1"/>
          </p:cNvSpPr>
          <p:nvPr>
            <p:ph type="ftr" sz="quarter" idx="11"/>
          </p:nvPr>
        </p:nvSpPr>
        <p:spPr>
          <a:xfrm>
            <a:off x="0" y="7020000"/>
            <a:ext cx="0" cy="0"/>
          </a:xfrm>
          <a:prstGeom prst="rect">
            <a:avLst/>
          </a:prstGeom>
        </p:spPr>
        <p:txBody>
          <a:bodyPr/>
          <a:lstStyle/>
          <a:p>
            <a:r>
              <a:rPr lang="da-DK" dirty="0"/>
              <a:t>jakjfksa</a:t>
            </a:r>
          </a:p>
        </p:txBody>
      </p:sp>
    </p:spTree>
    <p:extLst>
      <p:ext uri="{BB962C8B-B14F-4D97-AF65-F5344CB8AC3E}">
        <p14:creationId xmlns:p14="http://schemas.microsoft.com/office/powerpoint/2010/main" val="10653699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Title light">
    <p:bg>
      <p:bgPr>
        <a:solidFill>
          <a:srgbClr val="FFFFFF"/>
        </a:solidFill>
        <a:effectLst/>
      </p:bgPr>
    </p:bg>
    <p:spTree>
      <p:nvGrpSpPr>
        <p:cNvPr id="1" name=""/>
        <p:cNvGrpSpPr/>
        <p:nvPr/>
      </p:nvGrpSpPr>
      <p:grpSpPr>
        <a:xfrm>
          <a:off x="0" y="0"/>
          <a:ext cx="0" cy="0"/>
          <a:chOff x="0" y="0"/>
          <a:chExt cx="0" cy="0"/>
        </a:xfrm>
      </p:grpSpPr>
      <p:sp>
        <p:nvSpPr>
          <p:cNvPr id="34819" name="Title 1"/>
          <p:cNvSpPr>
            <a:spLocks noGrp="1" noChangeArrowheads="1"/>
          </p:cNvSpPr>
          <p:nvPr>
            <p:ph type="ctrTitle" hasCustomPrompt="1"/>
          </p:nvPr>
        </p:nvSpPr>
        <p:spPr>
          <a:xfrm>
            <a:off x="986095" y="1495526"/>
            <a:ext cx="10222987" cy="2492990"/>
          </a:xfrm>
        </p:spPr>
        <p:txBody>
          <a:bodyPr wrap="square" anchor="ctr" anchorCtr="0">
            <a:spAutoFit/>
          </a:bodyPr>
          <a:lstStyle>
            <a:lvl1pPr>
              <a:lnSpc>
                <a:spcPct val="90000"/>
              </a:lnSpc>
              <a:defRPr sz="6000" b="0" baseline="0">
                <a:solidFill>
                  <a:schemeClr val="bg1"/>
                </a:solidFill>
                <a:latin typeface="AU Passata Light" panose="020B0303030902030804" pitchFamily="34" charset="0"/>
              </a:defRPr>
            </a:lvl1pPr>
          </a:lstStyle>
          <a:p>
            <a:pPr lvl="0"/>
            <a:r>
              <a:rPr lang="da-DK" dirty="0" err="1"/>
              <a:t>Click</a:t>
            </a:r>
            <a:r>
              <a:rPr lang="da-DK" dirty="0"/>
              <a:t> to </a:t>
            </a:r>
            <a:r>
              <a:rPr lang="da-DK" dirty="0" err="1"/>
              <a:t>edit</a:t>
            </a:r>
            <a:r>
              <a:rPr lang="da-DK" dirty="0"/>
              <a:t> Master </a:t>
            </a:r>
            <a:r>
              <a:rPr lang="da-DK" dirty="0" err="1"/>
              <a:t>title</a:t>
            </a:r>
            <a:r>
              <a:rPr lang="da-DK" dirty="0"/>
              <a:t> styles</a:t>
            </a:r>
            <a:br>
              <a:rPr lang="da-DK" dirty="0"/>
            </a:br>
            <a:endParaRPr lang="da-DK" dirty="0"/>
          </a:p>
        </p:txBody>
      </p:sp>
      <p:sp>
        <p:nvSpPr>
          <p:cNvPr id="15" name="TextBox 14"/>
          <p:cNvSpPr txBox="1"/>
          <p:nvPr userDrawn="1"/>
        </p:nvSpPr>
        <p:spPr>
          <a:xfrm>
            <a:off x="-1974112" y="3082507"/>
            <a:ext cx="1826368"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sz="1800" dirty="0"/>
          </a:p>
          <a:p>
            <a:pPr algn="r">
              <a:lnSpc>
                <a:spcPct val="100000"/>
              </a:lnSpc>
            </a:pPr>
            <a:r>
              <a:rPr lang="da-DK" sz="1000" noProof="1">
                <a:solidFill>
                  <a:schemeClr val="tx1">
                    <a:lumMod val="75000"/>
                    <a:lumOff val="25000"/>
                  </a:schemeClr>
                </a:solidFill>
              </a:rPr>
              <a:t>AU Passata Bold</a:t>
            </a:r>
            <a:endParaRPr lang="da-DK" sz="4799" dirty="0"/>
          </a:p>
        </p:txBody>
      </p:sp>
      <p:sp>
        <p:nvSpPr>
          <p:cNvPr id="33" name="OFF_logo2Computed"/>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endParaRPr lang="da-DK" sz="600" cap="all" spc="40" baseline="0" dirty="0">
              <a:solidFill>
                <a:schemeClr val="bg1"/>
              </a:solidFill>
              <a:latin typeface="AU Passata Light" pitchFamily="34" charset="0"/>
            </a:endParaRPr>
          </a:p>
        </p:txBody>
      </p:sp>
      <p:sp>
        <p:nvSpPr>
          <p:cNvPr id="34" name="Date_DateCustomA"/>
          <p:cNvSpPr txBox="1">
            <a:spLocks noChangeArrowheads="1"/>
          </p:cNvSpPr>
          <p:nvPr userDrawn="1"/>
        </p:nvSpPr>
        <p:spPr bwMode="auto">
          <a:xfrm>
            <a:off x="3692294" y="5997600"/>
            <a:ext cx="2272432"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DATO</a:t>
            </a:r>
          </a:p>
        </p:txBody>
      </p:sp>
      <p:sp>
        <p:nvSpPr>
          <p:cNvPr id="36" name="USR_Title"/>
          <p:cNvSpPr txBox="1">
            <a:spLocks noChangeArrowheads="1"/>
          </p:cNvSpPr>
          <p:nvPr userDrawn="1"/>
        </p:nvSpPr>
        <p:spPr bwMode="auto">
          <a:xfrm>
            <a:off x="6241669" y="5997600"/>
            <a:ext cx="2983193"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TITEL</a:t>
            </a:r>
          </a:p>
        </p:txBody>
      </p:sp>
      <p:sp>
        <p:nvSpPr>
          <p:cNvPr id="35" name="FLD_Event"/>
          <p:cNvSpPr txBox="1">
            <a:spLocks noChangeArrowheads="1"/>
          </p:cNvSpPr>
          <p:nvPr userDrawn="1"/>
        </p:nvSpPr>
        <p:spPr bwMode="auto">
          <a:xfrm>
            <a:off x="3692294" y="5997600"/>
            <a:ext cx="2272432"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TIITEL</a:t>
            </a:r>
          </a:p>
        </p:txBody>
      </p:sp>
      <p:sp>
        <p:nvSpPr>
          <p:cNvPr id="37" name="USR_Name"/>
          <p:cNvSpPr txBox="1">
            <a:spLocks noChangeArrowheads="1"/>
          </p:cNvSpPr>
          <p:nvPr userDrawn="1"/>
        </p:nvSpPr>
        <p:spPr bwMode="auto">
          <a:xfrm>
            <a:off x="6241669" y="5997600"/>
            <a:ext cx="2983193"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NAVN</a:t>
            </a:r>
          </a:p>
        </p:txBody>
      </p:sp>
      <p:sp>
        <p:nvSpPr>
          <p:cNvPr id="39" name="OFF_logo1Computed"/>
          <p:cNvSpPr/>
          <p:nvPr userDrawn="1"/>
        </p:nvSpPr>
        <p:spPr bwMode="auto">
          <a:xfrm>
            <a:off x="972252" y="5997600"/>
            <a:ext cx="727953"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kumimoji="0" lang="da-DK" sz="1000" b="0" i="0" u="none" strike="noStrike" cap="all" normalizeH="0" baseline="0" noProof="1">
                <a:ln>
                  <a:noFill/>
                </a:ln>
                <a:solidFill>
                  <a:schemeClr val="bg1"/>
                </a:solidFill>
                <a:effectLst/>
                <a:latin typeface="AU Passata" pitchFamily="34" charset="0"/>
              </a:rPr>
              <a:t>Aarhus
Universitet</a:t>
            </a:r>
          </a:p>
        </p:txBody>
      </p:sp>
      <p:pic>
        <p:nvPicPr>
          <p:cNvPr id="16" name="Au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2116893132" name="SecondaryLogo"/>
          <p:cNvPicPr>
            <a:picLocks noChangeAspect="1"/>
          </p:cNvPicPr>
          <p:nvPr/>
        </p:nvPicPr>
        <p:blipFill>
          <a:blip r:embed="rId3"/>
          <a:stretch>
            <a:fillRect/>
          </a:stretch>
        </p:blipFill>
        <p:spPr>
          <a:xfrm>
            <a:off x="10208659" y="5997600"/>
            <a:ext cx="1658669" cy="558000"/>
          </a:xfrm>
          <a:prstGeom prst="rect">
            <a:avLst/>
          </a:prstGeom>
        </p:spPr>
      </p:pic>
      <p:pic>
        <p:nvPicPr>
          <p:cNvPr id="18" name="Billede stre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74782" y="5997601"/>
            <a:ext cx="71753" cy="557999"/>
          </a:xfrm>
          <a:prstGeom prst="rect">
            <a:avLst/>
          </a:prstGeom>
        </p:spPr>
      </p:pic>
      <p:sp>
        <p:nvSpPr>
          <p:cNvPr id="4" name="Slide Number Placeholder 3"/>
          <p:cNvSpPr>
            <a:spLocks noGrp="1"/>
          </p:cNvSpPr>
          <p:nvPr>
            <p:ph type="sldNum" sz="quarter" idx="12"/>
          </p:nvPr>
        </p:nvSpPr>
        <p:spPr>
          <a:xfrm>
            <a:off x="11811068" y="6581497"/>
            <a:ext cx="252066" cy="135422"/>
          </a:xfrm>
        </p:spPr>
        <p:txBody>
          <a:bodyPr/>
          <a:lstStyle>
            <a:lvl1pPr>
              <a:defRPr>
                <a:solidFill>
                  <a:schemeClr val="bg1"/>
                </a:solidFill>
              </a:defRPr>
            </a:lvl1pPr>
          </a:lstStyle>
          <a:p>
            <a:pPr>
              <a:defRPr/>
            </a:pPr>
            <a:fld id="{E90C1E0A-682D-40DC-B1EA-26C007FDC330}" type="slidenum">
              <a:rPr lang="da-DK" smtClean="0"/>
              <a:pPr>
                <a:defRPr/>
              </a:pPr>
              <a:t>‹nr.›</a:t>
            </a:fld>
            <a:endParaRPr lang="da-DK" dirty="0"/>
          </a:p>
        </p:txBody>
      </p:sp>
      <p:sp>
        <p:nvSpPr>
          <p:cNvPr id="2" name="Date Placeholder 1" hidden="1"/>
          <p:cNvSpPr>
            <a:spLocks noGrp="1"/>
          </p:cNvSpPr>
          <p:nvPr>
            <p:ph type="dt" sz="half" idx="10"/>
          </p:nvPr>
        </p:nvSpPr>
        <p:spPr/>
        <p:txBody>
          <a:bodyPr/>
          <a:lstStyle/>
          <a:p>
            <a:fld id="{CCCD66CB-E01D-D842-BA2F-8A606A2C264C}" type="datetime1">
              <a:rPr lang="da-DK" smtClean="0"/>
              <a:t>27-03-2026</a:t>
            </a:fld>
            <a:r>
              <a:rPr lang="da-DK" dirty="0"/>
              <a:t>18-08-2024</a:t>
            </a:r>
          </a:p>
        </p:txBody>
      </p:sp>
      <p:sp>
        <p:nvSpPr>
          <p:cNvPr id="3" name="Footer Placeholder 2" hidden="1"/>
          <p:cNvSpPr>
            <a:spLocks noGrp="1"/>
          </p:cNvSpPr>
          <p:nvPr>
            <p:ph type="ftr" sz="quarter" idx="11"/>
          </p:nvPr>
        </p:nvSpPr>
        <p:spPr/>
        <p:txBody>
          <a:bodyPr/>
          <a:lstStyle/>
          <a:p>
            <a:r>
              <a:rPr lang="da-DK" dirty="0"/>
              <a:t>jakjfksa</a:t>
            </a:r>
          </a:p>
        </p:txBody>
      </p:sp>
      <p:pic>
        <p:nvPicPr>
          <p:cNvPr id="5" name="SecondaryLogo_sort">
            <a:extLst>
              <a:ext uri="{FF2B5EF4-FFF2-40B4-BE49-F238E27FC236}">
                <a16:creationId xmlns:a16="http://schemas.microsoft.com/office/drawing/2014/main" id="{4E68FC47-DEEC-A489-646A-D8C49353A11A}"/>
              </a:ext>
            </a:extLst>
          </p:cNvPr>
          <p:cNvPicPr>
            <a:picLocks noChangeAspect="1"/>
          </p:cNvPicPr>
          <p:nvPr userDrawn="1"/>
        </p:nvPicPr>
        <p:blipFill>
          <a:blip r:embed="rId5"/>
          <a:stretch>
            <a:fillRect/>
          </a:stretch>
        </p:blipFill>
        <p:spPr>
          <a:xfrm>
            <a:off x="10361099" y="6150000"/>
            <a:ext cx="1658669" cy="558000"/>
          </a:xfrm>
          <a:prstGeom prst="rect">
            <a:avLst/>
          </a:prstGeom>
        </p:spPr>
      </p:pic>
    </p:spTree>
    <p:extLst>
      <p:ext uri="{BB962C8B-B14F-4D97-AF65-F5344CB8AC3E}">
        <p14:creationId xmlns:p14="http://schemas.microsoft.com/office/powerpoint/2010/main" val="3257792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4" name="Pladsholder til sidefod 3"/>
          <p:cNvSpPr>
            <a:spLocks noGrp="1"/>
          </p:cNvSpPr>
          <p:nvPr>
            <p:ph type="ftr" sz="quarter" idx="11"/>
          </p:nvPr>
        </p:nvSpPr>
        <p:spPr/>
        <p:txBody>
          <a:bodyPr/>
          <a:lstStyle/>
          <a:p>
            <a:endParaRPr lang="da-DK" dirty="0"/>
          </a:p>
        </p:txBody>
      </p:sp>
      <p:sp>
        <p:nvSpPr>
          <p:cNvPr id="5" name="Pladsholder til slidenummer 4"/>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1361953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3" name="Pladsholder til sidefod 2"/>
          <p:cNvSpPr>
            <a:spLocks noGrp="1"/>
          </p:cNvSpPr>
          <p:nvPr>
            <p:ph type="ftr" sz="quarter" idx="11"/>
          </p:nvPr>
        </p:nvSpPr>
        <p:spPr/>
        <p:txBody>
          <a:bodyPr/>
          <a:lstStyle/>
          <a:p>
            <a:endParaRPr lang="da-DK" dirty="0"/>
          </a:p>
        </p:txBody>
      </p:sp>
      <p:sp>
        <p:nvSpPr>
          <p:cNvPr id="4" name="Pladsholder til slidenummer 3"/>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3505705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4146381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dirty="0"/>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p:txBody>
          <a:bodyPr/>
          <a:lstStyle/>
          <a:p>
            <a:fld id="{99A646FB-258F-4105-83C8-0465E8B6948B}" type="datetimeFigureOut">
              <a:rPr lang="da-DK" smtClean="0"/>
              <a:t>27-03-2026</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23EC56A6-D4AD-4D6A-8A8A-502F70AA08AF}" type="slidenum">
              <a:rPr lang="da-DK" smtClean="0"/>
              <a:t>‹nr.›</a:t>
            </a:fld>
            <a:endParaRPr lang="da-DK" dirty="0"/>
          </a:p>
        </p:txBody>
      </p:sp>
    </p:spTree>
    <p:extLst>
      <p:ext uri="{BB962C8B-B14F-4D97-AF65-F5344CB8AC3E}">
        <p14:creationId xmlns:p14="http://schemas.microsoft.com/office/powerpoint/2010/main" val="669949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2.emf"/><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image" Target="../media/image2.emf"/><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emf"/><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A646FB-258F-4105-83C8-0465E8B6948B}" type="datetimeFigureOut">
              <a:rPr lang="da-DK" smtClean="0"/>
              <a:t>27-03-2026</a:t>
            </a:fld>
            <a:endParaRPr lang="da-DK" dirty="0"/>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dirty="0"/>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EC56A6-D4AD-4D6A-8A8A-502F70AA08AF}" type="slidenum">
              <a:rPr lang="da-DK" smtClean="0"/>
              <a:t>‹nr.›</a:t>
            </a:fld>
            <a:endParaRPr lang="da-DK" dirty="0"/>
          </a:p>
        </p:txBody>
      </p:sp>
    </p:spTree>
    <p:extLst>
      <p:ext uri="{BB962C8B-B14F-4D97-AF65-F5344CB8AC3E}">
        <p14:creationId xmlns:p14="http://schemas.microsoft.com/office/powerpoint/2010/main" val="2154912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Placeholder title 1"/>
          <p:cNvSpPr>
            <a:spLocks noGrp="1" noChangeArrowheads="1"/>
          </p:cNvSpPr>
          <p:nvPr>
            <p:ph type="title"/>
          </p:nvPr>
        </p:nvSpPr>
        <p:spPr bwMode="auto">
          <a:xfrm>
            <a:off x="315996" y="149115"/>
            <a:ext cx="11560010" cy="1309328"/>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da-DK" noProof="0" dirty="0"/>
              <a:t>Click to edit Master title style</a:t>
            </a:r>
            <a:endParaRPr lang="da-DK"/>
          </a:p>
        </p:txBody>
      </p:sp>
      <p:sp>
        <p:nvSpPr>
          <p:cNvPr id="1028" name="Rectangle 2"/>
          <p:cNvSpPr>
            <a:spLocks noGrp="1" noChangeArrowheads="1"/>
          </p:cNvSpPr>
          <p:nvPr>
            <p:ph type="body" idx="1"/>
          </p:nvPr>
        </p:nvSpPr>
        <p:spPr bwMode="auto">
          <a:xfrm>
            <a:off x="986095" y="1960079"/>
            <a:ext cx="10222987" cy="39374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a-DK" noProof="0" dirty="0"/>
              <a:t>Click to edit Master text styles</a:t>
            </a:r>
            <a:endParaRPr lang="da-DK"/>
          </a:p>
          <a:p>
            <a:pPr lvl="1"/>
            <a:r>
              <a:rPr lang="da-DK" noProof="0" dirty="0"/>
              <a:t>Second level</a:t>
            </a:r>
            <a:endParaRPr lang="da-DK"/>
          </a:p>
          <a:p>
            <a:pPr lvl="2"/>
            <a:r>
              <a:rPr lang="da-DK" noProof="0" dirty="0"/>
              <a:t>Third level</a:t>
            </a:r>
            <a:endParaRPr lang="da-DK"/>
          </a:p>
          <a:p>
            <a:pPr lvl="3"/>
            <a:r>
              <a:rPr lang="da-DK" noProof="0" dirty="0"/>
              <a:t>Fourth level</a:t>
            </a:r>
            <a:endParaRPr lang="da-DK"/>
          </a:p>
          <a:p>
            <a:pPr lvl="4"/>
            <a:r>
              <a:rPr lang="da-DK" noProof="0" dirty="0"/>
              <a:t>Fifth level</a:t>
            </a:r>
            <a:endParaRPr lang="da-DK"/>
          </a:p>
          <a:p>
            <a:pPr lvl="5"/>
            <a:r>
              <a:rPr lang="da-DK" noProof="0" dirty="0"/>
              <a:t>6 level</a:t>
            </a:r>
            <a:endParaRPr lang="da-DK"/>
          </a:p>
          <a:p>
            <a:pPr lvl="6"/>
            <a:r>
              <a:rPr lang="da-DK" noProof="0" dirty="0"/>
              <a:t>7 level</a:t>
            </a:r>
            <a:endParaRPr lang="da-DK"/>
          </a:p>
          <a:p>
            <a:pPr lvl="7"/>
            <a:r>
              <a:rPr lang="da-DK" noProof="0" dirty="0"/>
              <a:t>8 level</a:t>
            </a:r>
            <a:endParaRPr lang="da-DK"/>
          </a:p>
          <a:p>
            <a:pPr lvl="8"/>
            <a:r>
              <a:rPr lang="da-DK" noProof="0" dirty="0"/>
              <a:t>9 level</a:t>
            </a:r>
            <a:endParaRPr lang="da-DK"/>
          </a:p>
        </p:txBody>
      </p:sp>
      <p:pic>
        <p:nvPicPr>
          <p:cNvPr id="1634572078" name="SecondaryLogo_sort"/>
          <p:cNvPicPr>
            <a:picLocks noChangeAspect="1"/>
          </p:cNvPicPr>
          <p:nvPr/>
        </p:nvPicPr>
        <p:blipFill>
          <a:blip r:embed="rId22"/>
          <a:stretch>
            <a:fillRect/>
          </a:stretch>
        </p:blipFill>
        <p:spPr>
          <a:xfrm>
            <a:off x="10208659" y="5997600"/>
            <a:ext cx="1658669" cy="558000"/>
          </a:xfrm>
          <a:prstGeom prst="rect">
            <a:avLst/>
          </a:prstGeom>
        </p:spPr>
      </p:pic>
      <p:pic>
        <p:nvPicPr>
          <p:cNvPr id="7" name="Au logo"/>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302479" y="5999002"/>
            <a:ext cx="557715" cy="558000"/>
          </a:xfrm>
          <a:prstGeom prst="rect">
            <a:avLst/>
          </a:prstGeom>
        </p:spPr>
      </p:pic>
      <p:sp>
        <p:nvSpPr>
          <p:cNvPr id="25" name="OFF_logo2Computed"/>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a:spAutoFit/>
          </a:bodyPr>
          <a:lstStyle/>
          <a:p>
            <a:pPr>
              <a:lnSpc>
                <a:spcPct val="95000"/>
              </a:lnSpc>
              <a:defRPr/>
            </a:pPr>
            <a:endParaRPr lang="da-DK" sz="600" cap="all" spc="40" baseline="0" dirty="0">
              <a:solidFill>
                <a:schemeClr val="tx1"/>
              </a:solidFill>
              <a:latin typeface="AU Passata Light" pitchFamily="34" charset="0"/>
            </a:endParaRPr>
          </a:p>
        </p:txBody>
      </p:sp>
      <p:sp>
        <p:nvSpPr>
          <p:cNvPr id="26" name="OFF_logo1Computed"/>
          <p:cNvSpPr/>
          <p:nvPr userDrawn="1"/>
        </p:nvSpPr>
        <p:spPr bwMode="auto">
          <a:xfrm>
            <a:off x="972252" y="5997600"/>
            <a:ext cx="727953"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kumimoji="0" lang="da-DK" sz="1000" b="0" i="0" u="none" strike="noStrike" cap="all" normalizeH="0" baseline="0" noProof="1">
                <a:ln>
                  <a:noFill/>
                </a:ln>
                <a:solidFill>
                  <a:schemeClr val="tx1"/>
                </a:solidFill>
                <a:effectLst/>
                <a:latin typeface="AU Passata" pitchFamily="34" charset="0"/>
              </a:rPr>
              <a:t>Aarhus
Universitet</a:t>
            </a:r>
          </a:p>
        </p:txBody>
      </p:sp>
      <p:sp>
        <p:nvSpPr>
          <p:cNvPr id="1030" name="Sidetal"/>
          <p:cNvSpPr>
            <a:spLocks noGrp="1" noChangeArrowheads="1"/>
          </p:cNvSpPr>
          <p:nvPr>
            <p:ph type="sldNum" sz="quarter" idx="4"/>
          </p:nvPr>
        </p:nvSpPr>
        <p:spPr bwMode="auto">
          <a:xfrm>
            <a:off x="11811068" y="6581497"/>
            <a:ext cx="252066"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lnSpc>
                <a:spcPts val="1200"/>
              </a:lnSpc>
              <a:buFontTx/>
              <a:buNone/>
              <a:defRPr sz="700" spc="40" baseline="0">
                <a:solidFill>
                  <a:schemeClr val="tx1"/>
                </a:solidFill>
                <a:latin typeface="+mn-lt"/>
              </a:defRPr>
            </a:lvl1pPr>
          </a:lstStyle>
          <a:p>
            <a:pPr>
              <a:defRPr/>
            </a:pPr>
            <a:fld id="{E90C1E0A-682D-40DC-B1EA-26C007FDC330}" type="slidenum">
              <a:rPr lang="da-DK" smtClean="0"/>
              <a:pPr>
                <a:defRPr/>
              </a:pPr>
              <a:t>‹nr.›</a:t>
            </a:fld>
            <a:endParaRPr lang="da-DK" dirty="0"/>
          </a:p>
        </p:txBody>
      </p:sp>
      <p:sp>
        <p:nvSpPr>
          <p:cNvPr id="2" name="Date Placeholder 1" hidden="1"/>
          <p:cNvSpPr>
            <a:spLocks noGrp="1"/>
          </p:cNvSpPr>
          <p:nvPr>
            <p:ph type="dt" sz="half" idx="2"/>
          </p:nvPr>
        </p:nvSpPr>
        <p:spPr>
          <a:xfrm>
            <a:off x="0" y="7020000"/>
            <a:ext cx="0" cy="0"/>
          </a:xfrm>
          <a:prstGeom prst="rect">
            <a:avLst/>
          </a:prstGeom>
        </p:spPr>
        <p:txBody>
          <a:bodyPr vert="horz" lIns="91440" tIns="45720" rIns="91440" bIns="45720" rtlCol="0" anchor="ctr"/>
          <a:lstStyle>
            <a:lvl1pPr algn="l">
              <a:defRPr sz="100">
                <a:noFill/>
              </a:defRPr>
            </a:lvl1pPr>
          </a:lstStyle>
          <a:p>
            <a:fld id="{78417F83-4CBA-48F2-BAD0-783AE3701E32}" type="datetimeFigureOut">
              <a:rPr lang="da-DK" smtClean="0"/>
              <a:pPr/>
              <a:t>27-03-2026</a:t>
            </a:fld>
            <a:r>
              <a:rPr lang="da-DK" dirty="0"/>
              <a:t>03-09-2019</a:t>
            </a:r>
          </a:p>
        </p:txBody>
      </p:sp>
      <p:sp>
        <p:nvSpPr>
          <p:cNvPr id="3" name="Footer Placeholder 2" hidden="1"/>
          <p:cNvSpPr>
            <a:spLocks noGrp="1"/>
          </p:cNvSpPr>
          <p:nvPr>
            <p:ph type="ftr" sz="quarter" idx="3"/>
          </p:nvPr>
        </p:nvSpPr>
        <p:spPr>
          <a:xfrm>
            <a:off x="0" y="7020000"/>
            <a:ext cx="0" cy="0"/>
          </a:xfrm>
          <a:prstGeom prst="rect">
            <a:avLst/>
          </a:prstGeom>
        </p:spPr>
        <p:txBody>
          <a:bodyPr vert="horz" lIns="91440" tIns="45720" rIns="91440" bIns="45720" rtlCol="0" anchor="ctr"/>
          <a:lstStyle>
            <a:lvl1pPr algn="ctr">
              <a:defRPr sz="100">
                <a:noFill/>
              </a:defRPr>
            </a:lvl1pPr>
          </a:lstStyle>
          <a:p>
            <a:endParaRPr lang="da-DK" dirty="0"/>
          </a:p>
        </p:txBody>
      </p:sp>
    </p:spTree>
    <p:extLst>
      <p:ext uri="{BB962C8B-B14F-4D97-AF65-F5344CB8AC3E}">
        <p14:creationId xmlns:p14="http://schemas.microsoft.com/office/powerpoint/2010/main" val="8195862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hf sldNum="0" hdr="0" ftr="0"/>
  <p:txStyles>
    <p:title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p:titleStyle>
    <p:body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3715">
          <p15:clr>
            <a:srgbClr val="000000"/>
          </p15:clr>
        </p15:guide>
        <p15:guide id="5" orient="horz" pos="4131">
          <p15:clr>
            <a:srgbClr val="A4A3A4"/>
          </p15:clr>
        </p15:guide>
        <p15:guide id="6" pos="7479">
          <p15:clr>
            <a:srgbClr val="A4A3A4"/>
          </p15:clr>
        </p15:guide>
        <p15:guide id="7" orient="horz" pos="1234">
          <p15:clr>
            <a:srgbClr val="000000"/>
          </p15:clr>
        </p15:guide>
        <p15:guide id="8" pos="7059">
          <p15:clr>
            <a:srgbClr val="000000"/>
          </p15:clr>
        </p15:guide>
        <p15:guide id="9" pos="199">
          <p15:clr>
            <a:srgbClr val="A4A3A4"/>
          </p15:clr>
        </p15:guide>
        <p15:guide id="10" pos="621">
          <p15:clr>
            <a:srgbClr val="000000"/>
          </p15:clr>
        </p15:guide>
        <p15:guide id="11" orient="horz" pos="199">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Date Placeholder 1" hidden="1"/>
          <p:cNvSpPr>
            <a:spLocks noGrp="1"/>
          </p:cNvSpPr>
          <p:nvPr>
            <p:ph type="dt" sz="half" idx="2"/>
          </p:nvPr>
        </p:nvSpPr>
        <p:spPr>
          <a:xfrm>
            <a:off x="0" y="7020000"/>
            <a:ext cx="0" cy="0"/>
          </a:xfrm>
          <a:prstGeom prst="rect">
            <a:avLst/>
          </a:prstGeom>
        </p:spPr>
        <p:txBody>
          <a:bodyPr vert="horz" lIns="91440" tIns="45720" rIns="91440" bIns="45720" rtlCol="0" anchor="ctr"/>
          <a:lstStyle>
            <a:lvl1pPr algn="l">
              <a:defRPr sz="100">
                <a:noFill/>
              </a:defRPr>
            </a:lvl1pPr>
          </a:lstStyle>
          <a:p>
            <a:fld id="{78417F83-4CBA-48F2-BAD0-783AE3701E32}" type="datetimeFigureOut">
              <a:rPr lang="da-DK" smtClean="0"/>
              <a:pPr/>
              <a:t>27-03-2026</a:t>
            </a:fld>
            <a:r>
              <a:rPr lang="da-DK" dirty="0"/>
              <a:t>03-09-2019</a:t>
            </a:r>
          </a:p>
        </p:txBody>
      </p:sp>
      <p:sp>
        <p:nvSpPr>
          <p:cNvPr id="3" name="Footer Placeholder 2" hidden="1"/>
          <p:cNvSpPr>
            <a:spLocks noGrp="1"/>
          </p:cNvSpPr>
          <p:nvPr>
            <p:ph type="ftr" sz="quarter" idx="3"/>
          </p:nvPr>
        </p:nvSpPr>
        <p:spPr>
          <a:xfrm>
            <a:off x="0" y="7020000"/>
            <a:ext cx="0" cy="0"/>
          </a:xfrm>
          <a:prstGeom prst="rect">
            <a:avLst/>
          </a:prstGeom>
        </p:spPr>
        <p:txBody>
          <a:bodyPr vert="horz" lIns="91440" tIns="45720" rIns="91440" bIns="45720" rtlCol="0" anchor="ctr"/>
          <a:lstStyle>
            <a:lvl1pPr algn="ctr">
              <a:defRPr sz="100">
                <a:noFill/>
              </a:defRPr>
            </a:lvl1pPr>
          </a:lstStyle>
          <a:p>
            <a:endParaRPr lang="da-DK" dirty="0"/>
          </a:p>
        </p:txBody>
      </p:sp>
      <p:sp>
        <p:nvSpPr>
          <p:cNvPr id="20" name="Placeholder title 1">
            <a:extLst>
              <a:ext uri="{FF2B5EF4-FFF2-40B4-BE49-F238E27FC236}">
                <a16:creationId xmlns:a16="http://schemas.microsoft.com/office/drawing/2014/main" id="{5EE83EB0-9A94-1E47-B037-23256C6E98E2}"/>
              </a:ext>
            </a:extLst>
          </p:cNvPr>
          <p:cNvSpPr>
            <a:spLocks noGrp="1" noChangeArrowheads="1"/>
          </p:cNvSpPr>
          <p:nvPr>
            <p:ph type="title"/>
          </p:nvPr>
        </p:nvSpPr>
        <p:spPr bwMode="auto">
          <a:xfrm>
            <a:off x="315996" y="149115"/>
            <a:ext cx="11560010" cy="1309328"/>
          </a:xfrm>
          <a:prstGeom prst="rect">
            <a:avLst/>
          </a:prstGeom>
          <a:noFill/>
          <a:ln w="9525">
            <a:noFill/>
            <a:miter lim="800000"/>
            <a:headEnd/>
            <a:tailEnd/>
          </a:ln>
        </p:spPr>
        <p:txBody>
          <a:bodyPr vert="horz" wrap="square" lIns="0" tIns="0" rIns="0" bIns="0" numCol="1" rtlCol="0" anchor="b" anchorCtr="0" compatLnSpc="1">
            <a:prstTxWarp prst="textNoShape">
              <a:avLst/>
            </a:prstTxWarp>
          </a:bodyPr>
          <a:lstStyle/>
          <a:p>
            <a:pPr lvl="0" rtl="0"/>
            <a:r>
              <a:rPr lang="en-gb" noProof="0"/>
              <a:t>Click to edit Master title style</a:t>
            </a:r>
            <a:endParaRPr lang="da-DK"/>
          </a:p>
        </p:txBody>
      </p:sp>
      <p:sp>
        <p:nvSpPr>
          <p:cNvPr id="22" name="Rectangle 2">
            <a:extLst>
              <a:ext uri="{FF2B5EF4-FFF2-40B4-BE49-F238E27FC236}">
                <a16:creationId xmlns:a16="http://schemas.microsoft.com/office/drawing/2014/main" id="{D6275E67-E5A1-3F4D-BF31-B33F0C9CA308}"/>
              </a:ext>
            </a:extLst>
          </p:cNvPr>
          <p:cNvSpPr>
            <a:spLocks noGrp="1" noChangeArrowheads="1"/>
          </p:cNvSpPr>
          <p:nvPr>
            <p:ph type="body" idx="1"/>
          </p:nvPr>
        </p:nvSpPr>
        <p:spPr bwMode="auto">
          <a:xfrm>
            <a:off x="986095" y="1960079"/>
            <a:ext cx="10222987" cy="3937484"/>
          </a:xfrm>
          <a:prstGeom prst="rect">
            <a:avLst/>
          </a:prstGeom>
          <a:noFill/>
          <a:ln w="9525">
            <a:noFill/>
            <a:miter lim="800000"/>
            <a:headEnd/>
            <a:tailEnd/>
          </a:ln>
        </p:spPr>
        <p:txBody>
          <a:bodyPr vert="horz" wrap="square" lIns="0" tIns="0" rIns="0" bIns="0" numCol="1" rtlCol="0" anchor="t" anchorCtr="0" compatLnSpc="1">
            <a:prstTxWarp prst="textNoShape">
              <a:avLst/>
            </a:prstTxWarp>
          </a:bodyPr>
          <a:lstStyle/>
          <a:p>
            <a:pPr lvl="0" rtl="0"/>
            <a:r>
              <a:rPr lang="en-gb" noProof="0"/>
              <a:t>Click to edit Master text styles</a:t>
            </a:r>
            <a:endParaRPr lang="da-DK"/>
          </a:p>
          <a:p>
            <a:pPr lvl="1" rtl="0"/>
            <a:r>
              <a:rPr lang="en-gb" noProof="0"/>
              <a:t>Second level</a:t>
            </a:r>
            <a:endParaRPr lang="da-DK"/>
          </a:p>
          <a:p>
            <a:pPr lvl="2" rtl="0"/>
            <a:r>
              <a:rPr lang="en-gb" noProof="0"/>
              <a:t>Third level</a:t>
            </a:r>
            <a:endParaRPr lang="da-DK"/>
          </a:p>
          <a:p>
            <a:pPr lvl="3" rtl="0"/>
            <a:r>
              <a:rPr lang="en-gb" noProof="0"/>
              <a:t>Fourth level</a:t>
            </a:r>
            <a:endParaRPr lang="da-DK"/>
          </a:p>
          <a:p>
            <a:pPr lvl="4" rtl="0"/>
            <a:r>
              <a:rPr lang="en-gb" noProof="0"/>
              <a:t>Fifth level</a:t>
            </a:r>
            <a:endParaRPr lang="da-DK"/>
          </a:p>
          <a:p>
            <a:pPr lvl="5" rtl="0"/>
            <a:r>
              <a:rPr lang="en-gb" noProof="0"/>
              <a:t>6 level</a:t>
            </a:r>
            <a:endParaRPr lang="da-DK"/>
          </a:p>
          <a:p>
            <a:pPr lvl="6" rtl="0"/>
            <a:r>
              <a:rPr lang="en-gb" noProof="0"/>
              <a:t>7 level</a:t>
            </a:r>
            <a:endParaRPr lang="da-DK"/>
          </a:p>
          <a:p>
            <a:pPr lvl="7" rtl="0"/>
            <a:r>
              <a:rPr lang="en-gb" noProof="0"/>
              <a:t>8 level</a:t>
            </a:r>
            <a:endParaRPr lang="da-DK"/>
          </a:p>
          <a:p>
            <a:pPr lvl="8" rtl="0"/>
            <a:r>
              <a:rPr lang="en-gb" noProof="0"/>
              <a:t>9 level</a:t>
            </a:r>
            <a:endParaRPr lang="da-DK"/>
          </a:p>
        </p:txBody>
      </p:sp>
      <p:pic>
        <p:nvPicPr>
          <p:cNvPr id="24" name="SecondaryLogo_sort">
            <a:extLst>
              <a:ext uri="{FF2B5EF4-FFF2-40B4-BE49-F238E27FC236}">
                <a16:creationId xmlns:a16="http://schemas.microsoft.com/office/drawing/2014/main" id="{4D35FC5F-11E0-DA47-BF81-095E77CCB024}"/>
              </a:ext>
            </a:extLst>
          </p:cNvPr>
          <p:cNvPicPr>
            <a:picLocks noChangeAspect="1"/>
          </p:cNvPicPr>
          <p:nvPr userDrawn="1"/>
        </p:nvPicPr>
        <p:blipFill>
          <a:blip r:embed="rId24"/>
          <a:stretch>
            <a:fillRect/>
          </a:stretch>
        </p:blipFill>
        <p:spPr>
          <a:xfrm>
            <a:off x="10208659" y="5997600"/>
            <a:ext cx="1658669" cy="558000"/>
          </a:xfrm>
          <a:prstGeom prst="rect">
            <a:avLst/>
          </a:prstGeom>
        </p:spPr>
      </p:pic>
      <p:pic>
        <p:nvPicPr>
          <p:cNvPr id="30" name="Au logo">
            <a:extLst>
              <a:ext uri="{FF2B5EF4-FFF2-40B4-BE49-F238E27FC236}">
                <a16:creationId xmlns:a16="http://schemas.microsoft.com/office/drawing/2014/main" id="{A9BB525E-9B77-574C-B5A1-60AA1F50A27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302479" y="5999002"/>
            <a:ext cx="557715" cy="558000"/>
          </a:xfrm>
          <a:prstGeom prst="rect">
            <a:avLst/>
          </a:prstGeom>
        </p:spPr>
      </p:pic>
      <p:sp>
        <p:nvSpPr>
          <p:cNvPr id="32" name="OFF_logo2Computed">
            <a:extLst>
              <a:ext uri="{FF2B5EF4-FFF2-40B4-BE49-F238E27FC236}">
                <a16:creationId xmlns:a16="http://schemas.microsoft.com/office/drawing/2014/main" id="{0B35A904-8230-0E40-AC77-5BD073D4219F}"/>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tx1"/>
              </a:solidFill>
              <a:latin typeface="AU Passata Light" pitchFamily="34" charset="0"/>
            </a:endParaRPr>
          </a:p>
        </p:txBody>
      </p:sp>
      <p:sp>
        <p:nvSpPr>
          <p:cNvPr id="33" name="OFF_logo1Computed">
            <a:extLst>
              <a:ext uri="{FF2B5EF4-FFF2-40B4-BE49-F238E27FC236}">
                <a16:creationId xmlns:a16="http://schemas.microsoft.com/office/drawing/2014/main" id="{154E86F0-AB2E-524C-9962-6952FD791DD9}"/>
              </a:ext>
            </a:extLst>
          </p:cNvPr>
          <p:cNvSpPr/>
          <p:nvPr userDrawn="1"/>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tx1"/>
                </a:solidFill>
                <a:effectLst/>
                <a:latin typeface="AU Passata" pitchFamily="34" charset="0"/>
              </a:rPr>
              <a:t>Aarhus
Universit</a:t>
            </a:r>
            <a:r>
              <a:rPr lang="en-GB" sz="1000" b="0" i="0" u="none" strike="noStrike" cap="all" normalizeH="0" noProof="1">
                <a:ln>
                  <a:noFill/>
                </a:ln>
                <a:solidFill>
                  <a:schemeClr val="tx1"/>
                </a:solidFill>
                <a:effectLst/>
                <a:latin typeface="AU Passata" pitchFamily="34" charset="0"/>
              </a:rPr>
              <a:t>Y</a:t>
            </a:r>
            <a:endParaRPr lang="en-gb" sz="1000" b="0" i="0" u="none" strike="noStrike" cap="all" normalizeH="0" noProof="1">
              <a:ln>
                <a:noFill/>
              </a:ln>
              <a:solidFill>
                <a:schemeClr val="tx1"/>
              </a:solidFill>
              <a:effectLst/>
              <a:latin typeface="AU Passata" pitchFamily="34" charset="0"/>
            </a:endParaRPr>
          </a:p>
        </p:txBody>
      </p:sp>
      <p:sp>
        <p:nvSpPr>
          <p:cNvPr id="34" name="Sidetal">
            <a:extLst>
              <a:ext uri="{FF2B5EF4-FFF2-40B4-BE49-F238E27FC236}">
                <a16:creationId xmlns:a16="http://schemas.microsoft.com/office/drawing/2014/main" id="{489B2913-71E9-4843-80D6-91130CFAF9B2}"/>
              </a:ext>
            </a:extLst>
          </p:cNvPr>
          <p:cNvSpPr>
            <a:spLocks noGrp="1" noChangeArrowheads="1"/>
          </p:cNvSpPr>
          <p:nvPr>
            <p:ph type="sldNum" sz="quarter" idx="4"/>
          </p:nvPr>
        </p:nvSpPr>
        <p:spPr bwMode="auto">
          <a:xfrm>
            <a:off x="11811068" y="6581497"/>
            <a:ext cx="252066" cy="153888"/>
          </a:xfrm>
          <a:prstGeom prst="rect">
            <a:avLst/>
          </a:prstGeom>
          <a:noFill/>
          <a:ln w="9525">
            <a:noFill/>
            <a:miter lim="800000"/>
            <a:headEnd/>
            <a:tailEnd/>
          </a:ln>
          <a:effectLst/>
        </p:spPr>
        <p:txBody>
          <a:bodyPr vert="horz" wrap="square" lIns="0" tIns="0" rIns="0" bIns="0" numCol="1" rtlCol="0" anchor="t" anchorCtr="0" compatLnSpc="1">
            <a:prstTxWarp prst="textNoShape">
              <a:avLst/>
            </a:prstTxWarp>
            <a:spAutoFit/>
          </a:bodyPr>
          <a:lstStyle>
            <a:lvl1pPr algn="r">
              <a:lnSpc>
                <a:spcPts val="1200"/>
              </a:lnSpc>
              <a:buFontTx/>
              <a:buNone/>
              <a:defRPr sz="700" spc="40" baseline="0">
                <a:solidFill>
                  <a:schemeClr val="tx1"/>
                </a:solidFill>
                <a:latin typeface="+mn-lt"/>
              </a:defRPr>
            </a:lvl1pPr>
          </a:lstStyle>
          <a:p>
            <a:pPr rtl="0">
              <a:defRPr/>
            </a:pPr>
            <a:fld id="{E90C1E0A-682D-40DC-B1EA-26C007FDC330}" type="slidenum">
              <a:rPr lang="da-DK" smtClean="0"/>
              <a:pPr rtl="0">
                <a:defRPr/>
              </a:pPr>
              <a:t>‹nr.›</a:t>
            </a:fld>
            <a:endParaRPr lang="da-DK" dirty="0"/>
          </a:p>
        </p:txBody>
      </p:sp>
    </p:spTree>
    <p:extLst>
      <p:ext uri="{BB962C8B-B14F-4D97-AF65-F5344CB8AC3E}">
        <p14:creationId xmlns:p14="http://schemas.microsoft.com/office/powerpoint/2010/main" val="76313380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hf sldNum="0" hdr="0" ftr="0"/>
  <p:txStyles>
    <p:title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p:titleStyle>
    <p:body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3715">
          <p15:clr>
            <a:srgbClr val="000000"/>
          </p15:clr>
        </p15:guide>
        <p15:guide id="5" orient="horz" pos="4131">
          <p15:clr>
            <a:srgbClr val="A4A3A4"/>
          </p15:clr>
        </p15:guide>
        <p15:guide id="6" pos="7479">
          <p15:clr>
            <a:srgbClr val="A4A3A4"/>
          </p15:clr>
        </p15:guide>
        <p15:guide id="7" orient="horz" pos="1234">
          <p15:clr>
            <a:srgbClr val="000000"/>
          </p15:clr>
        </p15:guide>
        <p15:guide id="8" pos="7059">
          <p15:clr>
            <a:srgbClr val="000000"/>
          </p15:clr>
        </p15:guide>
        <p15:guide id="9" pos="199">
          <p15:clr>
            <a:srgbClr val="A4A3A4"/>
          </p15:clr>
        </p15:guide>
        <p15:guide id="10" pos="621">
          <p15:clr>
            <a:srgbClr val="000000"/>
          </p15:clr>
        </p15:guide>
        <p15:guide id="11" orient="horz" pos="199">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35.xml"/><Relationship Id="rId5" Type="http://schemas.openxmlformats.org/officeDocument/2006/relationships/image" Target="../media/image5.emf"/><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35.xml"/><Relationship Id="rId5" Type="http://schemas.openxmlformats.org/officeDocument/2006/relationships/image" Target="../media/image5.emf"/><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3.jpeg"/><Relationship Id="rId1" Type="http://schemas.openxmlformats.org/officeDocument/2006/relationships/slideLayout" Target="../slideLayouts/slideLayout37.xml"/><Relationship Id="rId5" Type="http://schemas.openxmlformats.org/officeDocument/2006/relationships/image" Target="../media/image5.emf"/><Relationship Id="rId4" Type="http://schemas.openxmlformats.org/officeDocument/2006/relationships/image" Target="../media/image4.emf"/></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9.jpg"/><Relationship Id="rId1" Type="http://schemas.openxmlformats.org/officeDocument/2006/relationships/slideLayout" Target="../slideLayouts/slideLayout37.xml"/><Relationship Id="rId4" Type="http://schemas.openxmlformats.org/officeDocument/2006/relationships/image" Target="../media/image5.emf"/></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37.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9.jpg"/><Relationship Id="rId1" Type="http://schemas.openxmlformats.org/officeDocument/2006/relationships/slideLayout" Target="../slideLayouts/slideLayout37.xml"/><Relationship Id="rId4" Type="http://schemas.openxmlformats.org/officeDocument/2006/relationships/image" Target="../media/image5.emf"/></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7.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9.jpg"/><Relationship Id="rId1" Type="http://schemas.openxmlformats.org/officeDocument/2006/relationships/slideLayout" Target="../slideLayouts/slideLayout37.xml"/><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37.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5.emf"/><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9.jpg"/><Relationship Id="rId1" Type="http://schemas.openxmlformats.org/officeDocument/2006/relationships/slideLayout" Target="../slideLayouts/slideLayout37.xml"/><Relationship Id="rId4" Type="http://schemas.openxmlformats.org/officeDocument/2006/relationships/image" Target="../media/image5.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2.xml"/><Relationship Id="rId6" Type="http://schemas.openxmlformats.org/officeDocument/2006/relationships/image" Target="../media/image13.jpg"/><Relationship Id="rId5" Type="http://schemas.openxmlformats.org/officeDocument/2006/relationships/image" Target="../media/image5.emf"/><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3.xml"/><Relationship Id="rId5" Type="http://schemas.openxmlformats.org/officeDocument/2006/relationships/image" Target="../media/image5.emf"/><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3.x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35.xml"/><Relationship Id="rId5" Type="http://schemas.openxmlformats.org/officeDocument/2006/relationships/image" Target="../media/image5.emf"/><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35.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35.xml"/><Relationship Id="rId5" Type="http://schemas.openxmlformats.org/officeDocument/2006/relationships/image" Target="../media/image5.emf"/><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1225" y="2551847"/>
            <a:ext cx="8087749" cy="3046988"/>
          </a:xfrm>
        </p:spPr>
        <p:txBody>
          <a:bodyPr/>
          <a:lstStyle/>
          <a:p>
            <a:r>
              <a:rPr lang="en-GB" sz="8000" cap="none" noProof="0" dirty="0">
                <a:latin typeface="AU Passata" panose="020B0503030502030804" pitchFamily="34" charset="77"/>
              </a:rPr>
              <a:t>TECH 2030</a:t>
            </a:r>
            <a:br>
              <a:rPr lang="en-GB" sz="7200" cap="none" noProof="0" dirty="0">
                <a:latin typeface="AU Passata" panose="020B0503030502030804" pitchFamily="34" charset="77"/>
              </a:rPr>
            </a:br>
            <a:r>
              <a:rPr lang="en-GB" sz="4000" b="0" cap="none" noProof="0" dirty="0">
                <a:latin typeface="AU Passata Light" panose="020B0303030902030804" pitchFamily="34" charset="77"/>
              </a:rPr>
              <a:t>Faculty of Technical Sciences</a:t>
            </a:r>
            <a:br>
              <a:rPr lang="en-GB" sz="4000" b="0" cap="none" noProof="0" dirty="0">
                <a:latin typeface="AU Passata Light" panose="020B0303030902030804" pitchFamily="34" charset="77"/>
              </a:rPr>
            </a:br>
            <a:r>
              <a:rPr lang="en-GB" sz="4000" b="0" cap="none" noProof="0" dirty="0">
                <a:latin typeface="AU Passata Light" panose="020B0303030902030804" pitchFamily="34" charset="77"/>
              </a:rPr>
              <a:t>Aarhus University</a:t>
            </a:r>
            <a:br>
              <a:rPr lang="en-GB" b="0" cap="none" noProof="0" dirty="0">
                <a:latin typeface="AU Passata Light" panose="020B0303030902030804" pitchFamily="34" charset="77"/>
              </a:rPr>
            </a:br>
            <a:endParaRPr lang="en-GB" b="0" noProof="0" dirty="0">
              <a:latin typeface="AU Passata Light" panose="020B0303030902030804" pitchFamily="34" charset="77"/>
            </a:endParaRPr>
          </a:p>
        </p:txBody>
      </p:sp>
    </p:spTree>
    <p:custDataLst>
      <p:tags r:id="rId1"/>
    </p:custDataLst>
    <p:extLst>
      <p:ext uri="{BB962C8B-B14F-4D97-AF65-F5344CB8AC3E}">
        <p14:creationId xmlns:p14="http://schemas.microsoft.com/office/powerpoint/2010/main" val="1900503923"/>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C4CC0-9257-770C-E956-3884E4507D4A}"/>
            </a:ext>
          </a:extLst>
        </p:cNvPr>
        <p:cNvGrpSpPr/>
        <p:nvPr/>
      </p:nvGrpSpPr>
      <p:grpSpPr>
        <a:xfrm>
          <a:off x="0" y="0"/>
          <a:ext cx="0" cy="0"/>
          <a:chOff x="0" y="0"/>
          <a:chExt cx="0" cy="0"/>
        </a:xfrm>
      </p:grpSpPr>
      <p:pic>
        <p:nvPicPr>
          <p:cNvPr id="7" name="Billede 6">
            <a:extLst>
              <a:ext uri="{FF2B5EF4-FFF2-40B4-BE49-F238E27FC236}">
                <a16:creationId xmlns:a16="http://schemas.microsoft.com/office/drawing/2014/main" id="{7067A92D-CE94-9AEE-AFD2-7E2E51FBCBF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22151" y="-1620982"/>
            <a:ext cx="13817608" cy="9215958"/>
          </a:xfrm>
          <a:prstGeom prst="rect">
            <a:avLst/>
          </a:prstGeom>
        </p:spPr>
      </p:pic>
      <p:sp>
        <p:nvSpPr>
          <p:cNvPr id="3" name="Rektangel 2">
            <a:extLst>
              <a:ext uri="{FF2B5EF4-FFF2-40B4-BE49-F238E27FC236}">
                <a16:creationId xmlns:a16="http://schemas.microsoft.com/office/drawing/2014/main" id="{A8A51C2D-13B2-FF9A-4E1F-0385EECC2BB4}"/>
              </a:ext>
            </a:extLst>
          </p:cNvPr>
          <p:cNvSpPr/>
          <p:nvPr/>
        </p:nvSpPr>
        <p:spPr bwMode="auto">
          <a:xfrm>
            <a:off x="484909" y="1025236"/>
            <a:ext cx="3726873" cy="665906"/>
          </a:xfrm>
          <a:prstGeom prst="rect">
            <a:avLst/>
          </a:prstGeom>
          <a:solidFill>
            <a:schemeClr val="bg1">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en-GB" sz="1600" noProof="0" dirty="0">
              <a:solidFill>
                <a:schemeClr val="bg1"/>
              </a:solidFill>
              <a:latin typeface="AU Passata" pitchFamily="34" charset="0"/>
            </a:endParaRPr>
          </a:p>
        </p:txBody>
      </p:sp>
      <p:sp>
        <p:nvSpPr>
          <p:cNvPr id="2" name="Title 1">
            <a:extLst>
              <a:ext uri="{FF2B5EF4-FFF2-40B4-BE49-F238E27FC236}">
                <a16:creationId xmlns:a16="http://schemas.microsoft.com/office/drawing/2014/main" id="{AE81F4C8-5C31-E624-BA46-AC4786A4D843}"/>
              </a:ext>
            </a:extLst>
          </p:cNvPr>
          <p:cNvSpPr>
            <a:spLocks noGrp="1"/>
          </p:cNvSpPr>
          <p:nvPr>
            <p:ph type="title"/>
          </p:nvPr>
        </p:nvSpPr>
        <p:spPr>
          <a:xfrm>
            <a:off x="660464" y="365923"/>
            <a:ext cx="10512862" cy="1325218"/>
          </a:xfrm>
        </p:spPr>
        <p:txBody>
          <a:bodyPr>
            <a:normAutofit/>
          </a:bodyPr>
          <a:lstStyle/>
          <a:p>
            <a:r>
              <a:rPr lang="en-GB" sz="4200" noProof="0" dirty="0">
                <a:latin typeface="AU Passata" panose="020B0503030502030804" pitchFamily="34" charset="0"/>
                <a:ea typeface="+mn-ea"/>
                <a:cs typeface="+mn-cs"/>
              </a:rPr>
              <a:t>INNOVATION:</a:t>
            </a:r>
          </a:p>
        </p:txBody>
      </p:sp>
      <p:sp>
        <p:nvSpPr>
          <p:cNvPr id="4" name="Rektangel 3">
            <a:extLst>
              <a:ext uri="{FF2B5EF4-FFF2-40B4-BE49-F238E27FC236}">
                <a16:creationId xmlns:a16="http://schemas.microsoft.com/office/drawing/2014/main" id="{3E2E8A7F-0854-E8FD-D1FF-9FF4F9C82750}"/>
              </a:ext>
            </a:extLst>
          </p:cNvPr>
          <p:cNvSpPr/>
          <p:nvPr/>
        </p:nvSpPr>
        <p:spPr bwMode="auto">
          <a:xfrm>
            <a:off x="660461" y="1922139"/>
            <a:ext cx="10512862" cy="1592586"/>
          </a:xfrm>
          <a:prstGeom prst="rect">
            <a:avLst/>
          </a:prstGeom>
          <a:solidFill>
            <a:schemeClr val="tx1">
              <a:lumMod val="65000"/>
              <a:lumOff val="35000"/>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en-GB" sz="1600" noProof="0" dirty="0">
              <a:solidFill>
                <a:schemeClr val="bg1"/>
              </a:solidFill>
              <a:latin typeface="AU Passata" pitchFamily="34" charset="0"/>
            </a:endParaRPr>
          </a:p>
        </p:txBody>
      </p:sp>
      <p:sp>
        <p:nvSpPr>
          <p:cNvPr id="6" name="Rektangel 5">
            <a:extLst>
              <a:ext uri="{FF2B5EF4-FFF2-40B4-BE49-F238E27FC236}">
                <a16:creationId xmlns:a16="http://schemas.microsoft.com/office/drawing/2014/main" id="{53C1F20E-BDFB-4090-94A7-F464E8BA28DE}"/>
              </a:ext>
            </a:extLst>
          </p:cNvPr>
          <p:cNvSpPr/>
          <p:nvPr/>
        </p:nvSpPr>
        <p:spPr bwMode="auto">
          <a:xfrm>
            <a:off x="660461" y="3999741"/>
            <a:ext cx="10200964" cy="1592586"/>
          </a:xfrm>
          <a:prstGeom prst="rect">
            <a:avLst/>
          </a:prstGeom>
          <a:solidFill>
            <a:schemeClr val="tx1">
              <a:lumMod val="65000"/>
              <a:lumOff val="35000"/>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en-GB" sz="1600" noProof="0" dirty="0">
              <a:solidFill>
                <a:schemeClr val="bg1"/>
              </a:solidFill>
              <a:latin typeface="AU Passata" pitchFamily="34" charset="0"/>
            </a:endParaRPr>
          </a:p>
        </p:txBody>
      </p:sp>
      <p:sp>
        <p:nvSpPr>
          <p:cNvPr id="5" name="Pladsholder til indhold 2">
            <a:extLst>
              <a:ext uri="{FF2B5EF4-FFF2-40B4-BE49-F238E27FC236}">
                <a16:creationId xmlns:a16="http://schemas.microsoft.com/office/drawing/2014/main" id="{7AF63139-D0FC-DDF7-121C-EE138D0F1157}"/>
              </a:ext>
            </a:extLst>
          </p:cNvPr>
          <p:cNvSpPr>
            <a:spLocks noGrp="1"/>
          </p:cNvSpPr>
          <p:nvPr>
            <p:ph idx="1"/>
          </p:nvPr>
        </p:nvSpPr>
        <p:spPr>
          <a:xfrm>
            <a:off x="660461" y="1922141"/>
            <a:ext cx="10512862" cy="4228186"/>
          </a:xfrm>
        </p:spPr>
        <p:txBody>
          <a:bodyPr>
            <a:normAutofit/>
          </a:bodyPr>
          <a:lstStyle/>
          <a:p>
            <a:r>
              <a:rPr lang="en-GB" sz="2600" b="1" noProof="0" dirty="0">
                <a:solidFill>
                  <a:schemeClr val="bg1"/>
                </a:solidFill>
              </a:rPr>
              <a:t>Innovation is the systematic transformation of new scientific knowledge, research-based ideas, and significant advances in low-TRL technologies into products and services, as well as preparing graduates to bring innovation into the labour market. </a:t>
            </a:r>
          </a:p>
          <a:p>
            <a:endParaRPr lang="en-GB" sz="2600" b="1" noProof="0" dirty="0">
              <a:solidFill>
                <a:schemeClr val="bg1"/>
              </a:solidFill>
            </a:endParaRPr>
          </a:p>
          <a:p>
            <a:r>
              <a:rPr lang="en-GB" sz="2600" b="1" noProof="0" dirty="0">
                <a:solidFill>
                  <a:schemeClr val="bg1"/>
                </a:solidFill>
              </a:rPr>
              <a:t>This is to ensure a responsible green transition, enhance global resilience, and competitiveness in a global market. As an innovative faculty, we will promote actions and a culture that lead to new ideas and solutions creating value for our surroundings.</a:t>
            </a:r>
            <a:endParaRPr lang="en-GB" sz="2600" noProof="0" dirty="0">
              <a:solidFill>
                <a:schemeClr val="bg1"/>
              </a:solidFill>
              <a:latin typeface="AU Passata" panose="020B0503030502030804" pitchFamily="34" charset="0"/>
            </a:endParaRPr>
          </a:p>
        </p:txBody>
      </p:sp>
      <p:sp>
        <p:nvSpPr>
          <p:cNvPr id="9" name="OFF_logo1Computed">
            <a:extLst>
              <a:ext uri="{FF2B5EF4-FFF2-40B4-BE49-F238E27FC236}">
                <a16:creationId xmlns:a16="http://schemas.microsoft.com/office/drawing/2014/main" id="{868EB2D9-B860-848A-8E1D-61ECDF6E1D32}"/>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0" name="Au logo">
            <a:extLst>
              <a:ext uri="{FF2B5EF4-FFF2-40B4-BE49-F238E27FC236}">
                <a16:creationId xmlns:a16="http://schemas.microsoft.com/office/drawing/2014/main" id="{E21CB216-80F2-3913-7091-E6431940C6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1" name="SecondaryLogo">
            <a:extLst>
              <a:ext uri="{FF2B5EF4-FFF2-40B4-BE49-F238E27FC236}">
                <a16:creationId xmlns:a16="http://schemas.microsoft.com/office/drawing/2014/main" id="{3610D6BB-E8F5-73A3-90AD-8676E1B6E357}"/>
              </a:ext>
            </a:extLst>
          </p:cNvPr>
          <p:cNvPicPr>
            <a:picLocks noChangeAspect="1"/>
          </p:cNvPicPr>
          <p:nvPr/>
        </p:nvPicPr>
        <p:blipFill>
          <a:blip r:embed="rId5"/>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191995964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CEF4B-2E3C-1F92-5DE2-EBA419BB4241}"/>
            </a:ext>
          </a:extLst>
        </p:cNvPr>
        <p:cNvGrpSpPr/>
        <p:nvPr/>
      </p:nvGrpSpPr>
      <p:grpSpPr>
        <a:xfrm>
          <a:off x="0" y="0"/>
          <a:ext cx="0" cy="0"/>
          <a:chOff x="0" y="0"/>
          <a:chExt cx="0" cy="0"/>
        </a:xfrm>
      </p:grpSpPr>
      <p:pic>
        <p:nvPicPr>
          <p:cNvPr id="7" name="Billede 6">
            <a:extLst>
              <a:ext uri="{FF2B5EF4-FFF2-40B4-BE49-F238E27FC236}">
                <a16:creationId xmlns:a16="http://schemas.microsoft.com/office/drawing/2014/main" id="{35F0A3AA-B27D-7907-6F28-3813B6E08DF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2174991"/>
            <a:ext cx="14319040" cy="9546025"/>
          </a:xfrm>
          <a:prstGeom prst="rect">
            <a:avLst/>
          </a:prstGeom>
        </p:spPr>
      </p:pic>
      <p:sp>
        <p:nvSpPr>
          <p:cNvPr id="3" name="Rektangel 2">
            <a:extLst>
              <a:ext uri="{FF2B5EF4-FFF2-40B4-BE49-F238E27FC236}">
                <a16:creationId xmlns:a16="http://schemas.microsoft.com/office/drawing/2014/main" id="{676DECB7-973B-191E-F14A-FCC68B9C058F}"/>
              </a:ext>
            </a:extLst>
          </p:cNvPr>
          <p:cNvSpPr/>
          <p:nvPr/>
        </p:nvSpPr>
        <p:spPr bwMode="auto">
          <a:xfrm>
            <a:off x="484909" y="1025236"/>
            <a:ext cx="5181600" cy="665906"/>
          </a:xfrm>
          <a:prstGeom prst="rect">
            <a:avLst/>
          </a:prstGeom>
          <a:solidFill>
            <a:schemeClr val="bg1">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en-GB" sz="1600" noProof="0" dirty="0">
              <a:solidFill>
                <a:schemeClr val="bg1"/>
              </a:solidFill>
              <a:latin typeface="AU Passata" pitchFamily="34" charset="0"/>
            </a:endParaRPr>
          </a:p>
        </p:txBody>
      </p:sp>
      <p:sp>
        <p:nvSpPr>
          <p:cNvPr id="2" name="Title 1">
            <a:extLst>
              <a:ext uri="{FF2B5EF4-FFF2-40B4-BE49-F238E27FC236}">
                <a16:creationId xmlns:a16="http://schemas.microsoft.com/office/drawing/2014/main" id="{40FA61E0-EE6C-873F-4F31-C7AFCFF879ED}"/>
              </a:ext>
            </a:extLst>
          </p:cNvPr>
          <p:cNvSpPr>
            <a:spLocks noGrp="1"/>
          </p:cNvSpPr>
          <p:nvPr>
            <p:ph type="title"/>
          </p:nvPr>
        </p:nvSpPr>
        <p:spPr>
          <a:xfrm>
            <a:off x="660464" y="365923"/>
            <a:ext cx="10512862" cy="1325218"/>
          </a:xfrm>
        </p:spPr>
        <p:txBody>
          <a:bodyPr>
            <a:normAutofit/>
          </a:bodyPr>
          <a:lstStyle/>
          <a:p>
            <a:r>
              <a:rPr lang="en-GB" sz="4200" noProof="0" dirty="0">
                <a:latin typeface="AU Passata" panose="020B0503030502030804" pitchFamily="34" charset="0"/>
                <a:ea typeface="+mn-ea"/>
                <a:cs typeface="+mn-cs"/>
              </a:rPr>
              <a:t>MISSION-ORIENTED:</a:t>
            </a:r>
          </a:p>
        </p:txBody>
      </p:sp>
      <p:sp>
        <p:nvSpPr>
          <p:cNvPr id="4" name="Rektangel 3">
            <a:extLst>
              <a:ext uri="{FF2B5EF4-FFF2-40B4-BE49-F238E27FC236}">
                <a16:creationId xmlns:a16="http://schemas.microsoft.com/office/drawing/2014/main" id="{5511B0D0-F143-AC87-CFBD-846BB73EE80A}"/>
              </a:ext>
            </a:extLst>
          </p:cNvPr>
          <p:cNvSpPr/>
          <p:nvPr/>
        </p:nvSpPr>
        <p:spPr bwMode="auto">
          <a:xfrm>
            <a:off x="660460" y="1903089"/>
            <a:ext cx="10512861" cy="916311"/>
          </a:xfrm>
          <a:prstGeom prst="rect">
            <a:avLst/>
          </a:prstGeom>
          <a:solidFill>
            <a:schemeClr val="tx1">
              <a:lumMod val="65000"/>
              <a:lumOff val="35000"/>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en-GB" sz="1600" noProof="0" dirty="0">
              <a:solidFill>
                <a:schemeClr val="bg1"/>
              </a:solidFill>
              <a:latin typeface="AU Passata" pitchFamily="34" charset="0"/>
            </a:endParaRPr>
          </a:p>
        </p:txBody>
      </p:sp>
      <p:sp>
        <p:nvSpPr>
          <p:cNvPr id="6" name="Rektangel 5">
            <a:extLst>
              <a:ext uri="{FF2B5EF4-FFF2-40B4-BE49-F238E27FC236}">
                <a16:creationId xmlns:a16="http://schemas.microsoft.com/office/drawing/2014/main" id="{28AB3A63-58AD-5596-4A87-B2AAD6A4C2AB}"/>
              </a:ext>
            </a:extLst>
          </p:cNvPr>
          <p:cNvSpPr/>
          <p:nvPr/>
        </p:nvSpPr>
        <p:spPr bwMode="auto">
          <a:xfrm>
            <a:off x="660460" y="3258828"/>
            <a:ext cx="10591985" cy="1610513"/>
          </a:xfrm>
          <a:prstGeom prst="rect">
            <a:avLst/>
          </a:prstGeom>
          <a:solidFill>
            <a:schemeClr val="tx1">
              <a:lumMod val="65000"/>
              <a:lumOff val="35000"/>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en-GB" sz="1600" noProof="0" dirty="0">
              <a:solidFill>
                <a:schemeClr val="bg1"/>
              </a:solidFill>
              <a:latin typeface="AU Passata" pitchFamily="34" charset="0"/>
            </a:endParaRPr>
          </a:p>
        </p:txBody>
      </p:sp>
      <p:sp>
        <p:nvSpPr>
          <p:cNvPr id="5" name="Pladsholder til indhold 2">
            <a:extLst>
              <a:ext uri="{FF2B5EF4-FFF2-40B4-BE49-F238E27FC236}">
                <a16:creationId xmlns:a16="http://schemas.microsoft.com/office/drawing/2014/main" id="{CF3954BB-AFCF-77AA-9D1B-94136FACB43E}"/>
              </a:ext>
            </a:extLst>
          </p:cNvPr>
          <p:cNvSpPr>
            <a:spLocks noGrp="1"/>
          </p:cNvSpPr>
          <p:nvPr>
            <p:ph idx="1"/>
          </p:nvPr>
        </p:nvSpPr>
        <p:spPr>
          <a:xfrm>
            <a:off x="660461" y="1922141"/>
            <a:ext cx="10512862" cy="4228186"/>
          </a:xfrm>
        </p:spPr>
        <p:txBody>
          <a:bodyPr>
            <a:normAutofit/>
          </a:bodyPr>
          <a:lstStyle/>
          <a:p>
            <a:r>
              <a:rPr lang="en-GB" sz="2600" b="1" noProof="0" dirty="0">
                <a:solidFill>
                  <a:schemeClr val="bg1"/>
                </a:solidFill>
              </a:rPr>
              <a:t>At Tech, the mission-oriented approach is about directing research, and innovation towards solving complex societal or industrial problems. </a:t>
            </a:r>
          </a:p>
          <a:p>
            <a:endParaRPr lang="en-GB" sz="2600" b="1" noProof="0" dirty="0">
              <a:solidFill>
                <a:schemeClr val="bg1"/>
              </a:solidFill>
            </a:endParaRPr>
          </a:p>
          <a:p>
            <a:r>
              <a:rPr lang="en-GB" sz="2600" b="1" noProof="0" dirty="0">
                <a:solidFill>
                  <a:schemeClr val="bg1"/>
                </a:solidFill>
              </a:rPr>
              <a:t>To be mission-oriented means promoting a strong collaborative culture, interdisciplinarity, and strong collaborations, as well as understanding the need for leadership, governance, and management, which are alle necessary to fulfil mission goals.</a:t>
            </a:r>
          </a:p>
        </p:txBody>
      </p:sp>
      <p:sp>
        <p:nvSpPr>
          <p:cNvPr id="9" name="OFF_logo1Computed">
            <a:extLst>
              <a:ext uri="{FF2B5EF4-FFF2-40B4-BE49-F238E27FC236}">
                <a16:creationId xmlns:a16="http://schemas.microsoft.com/office/drawing/2014/main" id="{6CC92CDF-D3EF-FD24-4C00-44B6DB101C95}"/>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0" name="Au logo">
            <a:extLst>
              <a:ext uri="{FF2B5EF4-FFF2-40B4-BE49-F238E27FC236}">
                <a16:creationId xmlns:a16="http://schemas.microsoft.com/office/drawing/2014/main" id="{1D6F22A2-AB33-3039-478B-5CDD3A72F2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1" name="SecondaryLogo">
            <a:extLst>
              <a:ext uri="{FF2B5EF4-FFF2-40B4-BE49-F238E27FC236}">
                <a16:creationId xmlns:a16="http://schemas.microsoft.com/office/drawing/2014/main" id="{FE050B09-07B2-DC83-789B-2EA46C4EF3C7}"/>
              </a:ext>
            </a:extLst>
          </p:cNvPr>
          <p:cNvPicPr>
            <a:picLocks noChangeAspect="1"/>
          </p:cNvPicPr>
          <p:nvPr/>
        </p:nvPicPr>
        <p:blipFill>
          <a:blip r:embed="rId5"/>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195180575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42458393-1622-391B-A8AA-4F23F9424CD5}"/>
              </a:ext>
            </a:extLst>
          </p:cNvPr>
          <p:cNvSpPr>
            <a:spLocks noGrp="1"/>
          </p:cNvSpPr>
          <p:nvPr>
            <p:ph type="dt" sz="half" idx="10"/>
          </p:nvPr>
        </p:nvSpPr>
        <p:spPr/>
        <p:txBody>
          <a:bodyPr/>
          <a:lstStyle/>
          <a:p>
            <a:fld id="{B12534D3-735D-4F44-8310-3530EFE7DC5A}" type="datetime1">
              <a:rPr lang="en-GB" noProof="0" smtClean="0"/>
              <a:t>27/03/2026</a:t>
            </a:fld>
            <a:r>
              <a:rPr lang="en-GB" noProof="0" dirty="0"/>
              <a:t>03-09-2019</a:t>
            </a:r>
          </a:p>
        </p:txBody>
      </p:sp>
      <p:sp>
        <p:nvSpPr>
          <p:cNvPr id="4" name="Title 1">
            <a:extLst>
              <a:ext uri="{FF2B5EF4-FFF2-40B4-BE49-F238E27FC236}">
                <a16:creationId xmlns:a16="http://schemas.microsoft.com/office/drawing/2014/main" id="{A07EABE0-4AE2-461B-AE59-E809FE6DB3E8}"/>
              </a:ext>
            </a:extLst>
          </p:cNvPr>
          <p:cNvSpPr txBox="1">
            <a:spLocks/>
          </p:cNvSpPr>
          <p:nvPr/>
        </p:nvSpPr>
        <p:spPr bwMode="auto">
          <a:xfrm>
            <a:off x="660464" y="365923"/>
            <a:ext cx="10512862" cy="1325218"/>
          </a:xfrm>
          <a:prstGeom prst="rect">
            <a:avLst/>
          </a:prstGeom>
          <a:noFill/>
          <a:ln w="9525">
            <a:noFill/>
            <a:miter lim="800000"/>
            <a:headEnd/>
            <a:tailEnd/>
          </a:ln>
        </p:spPr>
        <p:txBody>
          <a:bodyPr vert="horz" wrap="square" lIns="0" tIns="0" rIns="0" bIns="0" numCol="1" rtlCol="0" anchor="ctr" anchorCtr="0" compatLnSpc="1">
            <a:prstTxWarp prst="textNoShape">
              <a:avLst/>
            </a:prstTxWarp>
            <a:normAutofit/>
          </a:bodyPr>
          <a:lstStyle>
            <a:lvl1pPr algn="l" rtl="0" eaLnBrk="1" fontAlgn="base" hangingPunct="1">
              <a:lnSpc>
                <a:spcPct val="90000"/>
              </a:lnSpc>
              <a:spcBef>
                <a:spcPct val="0"/>
              </a:spcBef>
              <a:spcAft>
                <a:spcPct val="0"/>
              </a:spcAft>
              <a:defRPr sz="6000" b="1" cap="all" baseline="0">
                <a:solidFill>
                  <a:schemeClr val="bg1"/>
                </a:solidFill>
                <a:latin typeface="AU Passata Light" panose="020B0303030902030804" pitchFamily="34" charset="0"/>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r>
              <a:rPr lang="en-GB" sz="4200" kern="0" noProof="0" dirty="0">
                <a:latin typeface="AU Passata" panose="020B0503030502030804" pitchFamily="34" charset="0"/>
                <a:ea typeface="+mn-ea"/>
                <a:cs typeface="+mn-cs"/>
              </a:rPr>
              <a:t>Our four strategic focal points</a:t>
            </a:r>
          </a:p>
        </p:txBody>
      </p:sp>
      <p:sp>
        <p:nvSpPr>
          <p:cNvPr id="5" name="Pladsholder til indhold 2">
            <a:extLst>
              <a:ext uri="{FF2B5EF4-FFF2-40B4-BE49-F238E27FC236}">
                <a16:creationId xmlns:a16="http://schemas.microsoft.com/office/drawing/2014/main" id="{E43F245B-1D8C-FF16-3F9E-189FDBC4886E}"/>
              </a:ext>
            </a:extLst>
          </p:cNvPr>
          <p:cNvSpPr txBox="1">
            <a:spLocks/>
          </p:cNvSpPr>
          <p:nvPr/>
        </p:nvSpPr>
        <p:spPr>
          <a:xfrm>
            <a:off x="156102" y="1827204"/>
            <a:ext cx="11017224" cy="4228186"/>
          </a:xfrm>
          <a:prstGeom prst="rect">
            <a:avLst/>
          </a:prstGeom>
        </p:spPr>
        <p:txBody>
          <a:bodyPr>
            <a:normAutofit lnSpcReduction="10000"/>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marL="774900" lvl="1" indent="-342900">
              <a:lnSpc>
                <a:spcPct val="100000"/>
              </a:lnSpc>
              <a:buClr>
                <a:schemeClr val="bg1"/>
              </a:buClr>
              <a:buFont typeface="Courier New" panose="02070309020205020404" pitchFamily="49" charset="0"/>
              <a:buChar char="o"/>
            </a:pPr>
            <a:r>
              <a:rPr lang="en-GB" sz="2400" b="1" kern="0" noProof="0" dirty="0">
                <a:solidFill>
                  <a:schemeClr val="bg1"/>
                </a:solidFill>
                <a:latin typeface="AU Passata" panose="020B0503030502030804" pitchFamily="34" charset="0"/>
              </a:rPr>
              <a:t>	</a:t>
            </a:r>
            <a:r>
              <a:rPr lang="en-GB" sz="2800" kern="0" noProof="0" dirty="0">
                <a:solidFill>
                  <a:schemeClr val="bg1"/>
                </a:solidFill>
                <a:latin typeface="AU Passata" panose="020B0503030502030804" pitchFamily="34" charset="0"/>
              </a:rPr>
              <a:t>We prioritise developing new </a:t>
            </a:r>
            <a:r>
              <a:rPr lang="en-GB" sz="2800" b="1" kern="0" noProof="0" dirty="0">
                <a:solidFill>
                  <a:schemeClr val="bg1"/>
                </a:solidFill>
                <a:latin typeface="AU Passata" panose="020B0503030502030804" pitchFamily="34" charset="0"/>
              </a:rPr>
              <a:t>partnerships</a:t>
            </a:r>
            <a:r>
              <a:rPr lang="en-GB" sz="2800" kern="0" noProof="0" dirty="0">
                <a:solidFill>
                  <a:schemeClr val="bg1"/>
                </a:solidFill>
                <a:latin typeface="AU Passata" panose="020B0503030502030804" pitchFamily="34" charset="0"/>
              </a:rPr>
              <a:t> and </a:t>
            </a:r>
            <a:r>
              <a:rPr lang="en-GB" sz="2800" b="1" kern="0" noProof="0" dirty="0">
                <a:solidFill>
                  <a:schemeClr val="bg1"/>
                </a:solidFill>
                <a:latin typeface="AU Passata" panose="020B0503030502030804" pitchFamily="34" charset="0"/>
              </a:rPr>
              <a:t>collaborations</a:t>
            </a:r>
          </a:p>
          <a:p>
            <a:pPr marL="774900" lvl="1" indent="-342900">
              <a:lnSpc>
                <a:spcPct val="100000"/>
              </a:lnSpc>
              <a:buClr>
                <a:schemeClr val="bg1"/>
              </a:buClr>
              <a:buFont typeface="Courier New" panose="02070309020205020404" pitchFamily="49" charset="0"/>
              <a:buChar char="o"/>
            </a:pPr>
            <a:endParaRPr lang="en-GB" sz="2800" kern="0" noProof="0" dirty="0">
              <a:solidFill>
                <a:schemeClr val="bg1"/>
              </a:solidFill>
              <a:latin typeface="AU Passata" panose="020B0503030502030804" pitchFamily="34" charset="0"/>
            </a:endParaRPr>
          </a:p>
          <a:p>
            <a:pPr marL="774900" lvl="1" indent="-342900">
              <a:lnSpc>
                <a:spcPct val="100000"/>
              </a:lnSpc>
              <a:buClr>
                <a:schemeClr val="bg1"/>
              </a:buClr>
              <a:buFont typeface="Courier New" panose="02070309020205020404" pitchFamily="49" charset="0"/>
              <a:buChar char="o"/>
            </a:pPr>
            <a:r>
              <a:rPr lang="en-GB" sz="2800" kern="0" noProof="0" dirty="0">
                <a:solidFill>
                  <a:schemeClr val="bg1"/>
                </a:solidFill>
                <a:latin typeface="AU Passata" panose="020B0503030502030804" pitchFamily="34" charset="0"/>
              </a:rPr>
              <a:t>	We are a leader in </a:t>
            </a:r>
            <a:r>
              <a:rPr lang="en-GB" sz="2800" b="1" kern="0" noProof="0" dirty="0">
                <a:solidFill>
                  <a:schemeClr val="bg1"/>
                </a:solidFill>
                <a:latin typeface="AU Passata" panose="020B0503030502030804" pitchFamily="34" charset="0"/>
              </a:rPr>
              <a:t>research, talent development </a:t>
            </a:r>
            <a:r>
              <a:rPr lang="en-GB" sz="2800" kern="0" noProof="0" dirty="0">
                <a:solidFill>
                  <a:schemeClr val="bg1"/>
                </a:solidFill>
                <a:latin typeface="AU Passata" panose="020B0503030502030804" pitchFamily="34" charset="0"/>
              </a:rPr>
              <a:t>and </a:t>
            </a:r>
            <a:r>
              <a:rPr lang="en-GB" sz="2800" b="1" kern="0" noProof="0" dirty="0">
                <a:solidFill>
                  <a:schemeClr val="bg1"/>
                </a:solidFill>
                <a:latin typeface="AU Passata" panose="020B0503030502030804" pitchFamily="34" charset="0"/>
              </a:rPr>
              <a:t>science-	based advice </a:t>
            </a:r>
          </a:p>
          <a:p>
            <a:pPr marL="774900" lvl="1" indent="-342900">
              <a:lnSpc>
                <a:spcPct val="100000"/>
              </a:lnSpc>
              <a:buClr>
                <a:schemeClr val="bg1"/>
              </a:buClr>
              <a:buFont typeface="Courier New" panose="02070309020205020404" pitchFamily="49" charset="0"/>
              <a:buChar char="o"/>
            </a:pPr>
            <a:endParaRPr lang="en-GB" sz="2800" kern="0" noProof="0" dirty="0">
              <a:solidFill>
                <a:schemeClr val="bg1"/>
              </a:solidFill>
              <a:latin typeface="AU Passata" panose="020B0503030502030804" pitchFamily="34" charset="0"/>
            </a:endParaRPr>
          </a:p>
          <a:p>
            <a:pPr marL="774900" lvl="1" indent="-342900">
              <a:lnSpc>
                <a:spcPct val="100000"/>
              </a:lnSpc>
              <a:buClr>
                <a:schemeClr val="bg1"/>
              </a:buClr>
              <a:buFont typeface="Courier New" panose="02070309020205020404" pitchFamily="49" charset="0"/>
              <a:buChar char="o"/>
            </a:pPr>
            <a:r>
              <a:rPr lang="en-GB" sz="2800" kern="0" noProof="0" dirty="0">
                <a:solidFill>
                  <a:schemeClr val="bg1"/>
                </a:solidFill>
                <a:latin typeface="AU Passata" panose="020B0503030502030804" pitchFamily="34" charset="0"/>
              </a:rPr>
              <a:t>	We meet our </a:t>
            </a:r>
            <a:r>
              <a:rPr lang="en-GB" sz="2800" b="1" kern="0" noProof="0" dirty="0">
                <a:solidFill>
                  <a:schemeClr val="bg1"/>
                </a:solidFill>
                <a:latin typeface="AU Passata" panose="020B0503030502030804" pitchFamily="34" charset="0"/>
              </a:rPr>
              <a:t>students</a:t>
            </a:r>
            <a:r>
              <a:rPr lang="en-GB" sz="2800" kern="0" noProof="0" dirty="0">
                <a:solidFill>
                  <a:schemeClr val="bg1"/>
                </a:solidFill>
                <a:latin typeface="AU Passata" panose="020B0503030502030804" pitchFamily="34" charset="0"/>
              </a:rPr>
              <a:t> where they are </a:t>
            </a:r>
          </a:p>
          <a:p>
            <a:pPr marL="774900" lvl="1" indent="-342900">
              <a:lnSpc>
                <a:spcPct val="100000"/>
              </a:lnSpc>
              <a:buClr>
                <a:schemeClr val="bg1"/>
              </a:buClr>
              <a:buFont typeface="Courier New" panose="02070309020205020404" pitchFamily="49" charset="0"/>
              <a:buChar char="o"/>
            </a:pPr>
            <a:endParaRPr lang="en-GB" sz="2800" kern="0" noProof="0" dirty="0">
              <a:solidFill>
                <a:schemeClr val="bg1"/>
              </a:solidFill>
              <a:latin typeface="AU Passata" panose="020B0503030502030804" pitchFamily="34" charset="0"/>
            </a:endParaRPr>
          </a:p>
          <a:p>
            <a:pPr marL="774900" lvl="1" indent="-342900">
              <a:lnSpc>
                <a:spcPct val="100000"/>
              </a:lnSpc>
              <a:buClr>
                <a:schemeClr val="bg1"/>
              </a:buClr>
              <a:buFont typeface="Courier New" panose="02070309020205020404" pitchFamily="49" charset="0"/>
              <a:buChar char="o"/>
            </a:pPr>
            <a:r>
              <a:rPr lang="en-GB" sz="2800" kern="0" noProof="0" dirty="0">
                <a:solidFill>
                  <a:schemeClr val="bg1"/>
                </a:solidFill>
                <a:latin typeface="AU Passata" panose="020B0503030502030804" pitchFamily="34" charset="0"/>
              </a:rPr>
              <a:t>	We deliver </a:t>
            </a:r>
            <a:r>
              <a:rPr lang="en-GB" sz="2800" b="1" kern="0" noProof="0" dirty="0">
                <a:solidFill>
                  <a:schemeClr val="bg1"/>
                </a:solidFill>
                <a:latin typeface="AU Passata" panose="020B0503030502030804" pitchFamily="34" charset="0"/>
              </a:rPr>
              <a:t>impact</a:t>
            </a:r>
            <a:r>
              <a:rPr lang="en-GB" sz="2800" kern="0" noProof="0" dirty="0">
                <a:solidFill>
                  <a:schemeClr val="bg1"/>
                </a:solidFill>
                <a:latin typeface="AU Passata" panose="020B0503030502030804" pitchFamily="34" charset="0"/>
              </a:rPr>
              <a:t> through a </a:t>
            </a:r>
            <a:r>
              <a:rPr lang="en-GB" sz="2800" b="1" kern="0" noProof="0" dirty="0">
                <a:solidFill>
                  <a:schemeClr val="bg1"/>
                </a:solidFill>
                <a:latin typeface="AU Passata" panose="020B0503030502030804" pitchFamily="34" charset="0"/>
              </a:rPr>
              <a:t>collaborative culture </a:t>
            </a:r>
            <a:r>
              <a:rPr lang="en-GB" sz="2800" kern="0" noProof="0" dirty="0">
                <a:solidFill>
                  <a:schemeClr val="bg1"/>
                </a:solidFill>
                <a:latin typeface="AU Passata" panose="020B0503030502030804" pitchFamily="34" charset="0"/>
              </a:rPr>
              <a:t>based on </a:t>
            </a:r>
            <a:r>
              <a:rPr lang="en-GB" sz="2800" b="1" kern="0" noProof="0" dirty="0">
                <a:solidFill>
                  <a:schemeClr val="bg1"/>
                </a:solidFill>
                <a:latin typeface="AU Passata" panose="020B0503030502030804" pitchFamily="34" charset="0"/>
              </a:rPr>
              <a:t>	trust </a:t>
            </a:r>
            <a:r>
              <a:rPr lang="en-GB" sz="2800" kern="0" noProof="0" dirty="0">
                <a:solidFill>
                  <a:schemeClr val="bg1"/>
                </a:solidFill>
                <a:latin typeface="AU Passata" panose="020B0503030502030804" pitchFamily="34" charset="0"/>
              </a:rPr>
              <a:t>and </a:t>
            </a:r>
            <a:r>
              <a:rPr lang="en-GB" sz="2800" b="1" kern="0" noProof="0" dirty="0">
                <a:solidFill>
                  <a:schemeClr val="bg1"/>
                </a:solidFill>
                <a:latin typeface="AU Passata" panose="020B0503030502030804" pitchFamily="34" charset="0"/>
              </a:rPr>
              <a:t>respect </a:t>
            </a:r>
          </a:p>
          <a:p>
            <a:pPr>
              <a:lnSpc>
                <a:spcPct val="100000"/>
              </a:lnSpc>
              <a:buFont typeface="Calibri" panose="020F0502020204030204" pitchFamily="34" charset="0"/>
              <a:buNone/>
            </a:pPr>
            <a:endParaRPr lang="en-GB" sz="2400" kern="0" noProof="0" dirty="0">
              <a:solidFill>
                <a:schemeClr val="bg1"/>
              </a:solidFill>
              <a:latin typeface="AU Passata" panose="020B0503030502030804" pitchFamily="34" charset="0"/>
            </a:endParaRPr>
          </a:p>
          <a:p>
            <a:pPr>
              <a:lnSpc>
                <a:spcPct val="120000"/>
              </a:lnSpc>
              <a:buFont typeface="Calibri" panose="020F0502020204030204" pitchFamily="34" charset="0"/>
              <a:buNone/>
            </a:pPr>
            <a:endParaRPr lang="en-GB" sz="2399" kern="0" noProof="0" dirty="0">
              <a:solidFill>
                <a:schemeClr val="bg1"/>
              </a:solidFill>
              <a:latin typeface="AU Passata" panose="020B0503030502030804" pitchFamily="34" charset="0"/>
            </a:endParaRPr>
          </a:p>
        </p:txBody>
      </p:sp>
    </p:spTree>
    <p:extLst>
      <p:ext uri="{BB962C8B-B14F-4D97-AF65-F5344CB8AC3E}">
        <p14:creationId xmlns:p14="http://schemas.microsoft.com/office/powerpoint/2010/main" val="409888161"/>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D213C28A-F5A2-C750-531B-EFF77FA975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467" y="-696645"/>
            <a:ext cx="12284467" cy="8189645"/>
          </a:xfrm>
          <a:prstGeom prst="rect">
            <a:avLst/>
          </a:prstGeom>
        </p:spPr>
      </p:pic>
      <p:pic>
        <p:nvPicPr>
          <p:cNvPr id="9" name="Billede 8">
            <a:extLst>
              <a:ext uri="{FF2B5EF4-FFF2-40B4-BE49-F238E27FC236}">
                <a16:creationId xmlns:a16="http://schemas.microsoft.com/office/drawing/2014/main" id="{AF68D5DF-4B00-A292-1DC1-309B62D218F6}"/>
              </a:ext>
            </a:extLst>
          </p:cNvPr>
          <p:cNvPicPr>
            <a:picLocks noChangeAspect="1"/>
          </p:cNvPicPr>
          <p:nvPr/>
        </p:nvPicPr>
        <p:blipFill>
          <a:blip r:embed="rId3">
            <a:alphaModFix amt="75000"/>
            <a:extLst>
              <a:ext uri="{28A0092B-C50C-407E-A947-70E740481C1C}">
                <a14:useLocalDpi xmlns:a14="http://schemas.microsoft.com/office/drawing/2010/main" val="0"/>
              </a:ext>
            </a:extLst>
          </a:blip>
          <a:srcRect l="4993" r="3140" b="12496"/>
          <a:stretch>
            <a:fillRect/>
          </a:stretch>
        </p:blipFill>
        <p:spPr>
          <a:xfrm>
            <a:off x="372095" y="145395"/>
            <a:ext cx="11227322" cy="6015405"/>
          </a:xfrm>
          <a:prstGeom prst="rect">
            <a:avLst/>
          </a:prstGeom>
        </p:spPr>
      </p:pic>
      <p:sp>
        <p:nvSpPr>
          <p:cNvPr id="2" name="Titel 1">
            <a:extLst>
              <a:ext uri="{FF2B5EF4-FFF2-40B4-BE49-F238E27FC236}">
                <a16:creationId xmlns:a16="http://schemas.microsoft.com/office/drawing/2014/main" id="{726DAD98-8258-6D71-2393-8152256706B3}"/>
              </a:ext>
            </a:extLst>
          </p:cNvPr>
          <p:cNvSpPr>
            <a:spLocks noGrp="1"/>
          </p:cNvSpPr>
          <p:nvPr>
            <p:ph type="title"/>
          </p:nvPr>
        </p:nvSpPr>
        <p:spPr>
          <a:xfrm>
            <a:off x="570883" y="230400"/>
            <a:ext cx="11875117" cy="752400"/>
          </a:xfrm>
        </p:spPr>
        <p:txBody>
          <a:bodyPr/>
          <a:lstStyle/>
          <a:p>
            <a:r>
              <a:rPr lang="en-GB" sz="3200" noProof="0" dirty="0"/>
              <a:t>FOCAL-POINT 1: We prioritise developing new partnerships and collaborations</a:t>
            </a:r>
          </a:p>
        </p:txBody>
      </p:sp>
      <p:sp>
        <p:nvSpPr>
          <p:cNvPr id="3" name="Pladsholder til tekst 2">
            <a:extLst>
              <a:ext uri="{FF2B5EF4-FFF2-40B4-BE49-F238E27FC236}">
                <a16:creationId xmlns:a16="http://schemas.microsoft.com/office/drawing/2014/main" id="{6488F136-399C-1A1F-0483-90CCB212E1BD}"/>
              </a:ext>
            </a:extLst>
          </p:cNvPr>
          <p:cNvSpPr>
            <a:spLocks noGrp="1"/>
          </p:cNvSpPr>
          <p:nvPr>
            <p:ph type="body" sz="quarter" idx="14"/>
          </p:nvPr>
        </p:nvSpPr>
        <p:spPr>
          <a:xfrm>
            <a:off x="1265707" y="1634836"/>
            <a:ext cx="9440098" cy="4525964"/>
          </a:xfrm>
        </p:spPr>
        <p:txBody>
          <a:bodyPr/>
          <a:lstStyle/>
          <a:p>
            <a:r>
              <a:rPr lang="en-GB" sz="1800" noProof="0" dirty="0"/>
              <a:t>In the years ahead, we will further improve our ability to collaborate. We will strengthen our interdisciplinary collaboration with other academic environments – both within and outside AU. </a:t>
            </a:r>
          </a:p>
          <a:p>
            <a:endParaRPr lang="en-GB" sz="1800" noProof="0" dirty="0"/>
          </a:p>
          <a:p>
            <a:r>
              <a:rPr lang="en-GB" sz="1800" noProof="0" dirty="0"/>
              <a:t>We will work systematically to facilitate the sharing of knowledge, challenges and solutions across organisations and to foster mission-oriented partnerships aimed at creating maximum societal impact. </a:t>
            </a:r>
          </a:p>
          <a:p>
            <a:pPr>
              <a:buNone/>
            </a:pPr>
            <a:endParaRPr lang="en-GB" sz="1800" noProof="0" dirty="0"/>
          </a:p>
          <a:p>
            <a:pPr>
              <a:buNone/>
            </a:pPr>
            <a:r>
              <a:rPr lang="en-GB" sz="1800" noProof="0" dirty="0"/>
              <a:t>We will become the preferred meeting place for different partners to incubate new ideas together.</a:t>
            </a:r>
          </a:p>
          <a:p>
            <a:endParaRPr lang="en-GB" noProof="0" dirty="0"/>
          </a:p>
        </p:txBody>
      </p:sp>
      <p:sp>
        <p:nvSpPr>
          <p:cNvPr id="5" name="Pladsholder til dato 4">
            <a:extLst>
              <a:ext uri="{FF2B5EF4-FFF2-40B4-BE49-F238E27FC236}">
                <a16:creationId xmlns:a16="http://schemas.microsoft.com/office/drawing/2014/main" id="{FC348F68-8B43-C4A7-689D-861370251F23}"/>
              </a:ext>
            </a:extLst>
          </p:cNvPr>
          <p:cNvSpPr>
            <a:spLocks noGrp="1"/>
          </p:cNvSpPr>
          <p:nvPr>
            <p:ph type="dt" sz="half" idx="15"/>
          </p:nvPr>
        </p:nvSpPr>
        <p:spPr/>
        <p:txBody>
          <a:bodyPr/>
          <a:lstStyle/>
          <a:p>
            <a:fld id="{43CF5EFF-1A80-43CA-94F2-DD3BCE54D9E2}" type="datetime1">
              <a:rPr lang="en-GB" noProof="0" smtClean="0"/>
              <a:t>27/03/2026</a:t>
            </a:fld>
            <a:r>
              <a:rPr lang="en-GB" noProof="0" dirty="0"/>
              <a:t>03-09-2019</a:t>
            </a:r>
          </a:p>
        </p:txBody>
      </p:sp>
      <p:sp>
        <p:nvSpPr>
          <p:cNvPr id="13" name="OFF_logo1Computed">
            <a:extLst>
              <a:ext uri="{FF2B5EF4-FFF2-40B4-BE49-F238E27FC236}">
                <a16:creationId xmlns:a16="http://schemas.microsoft.com/office/drawing/2014/main" id="{CBC6C77F-FFC0-DFFE-FBFF-8A06D75BB318}"/>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4" name="Au logo">
            <a:extLst>
              <a:ext uri="{FF2B5EF4-FFF2-40B4-BE49-F238E27FC236}">
                <a16:creationId xmlns:a16="http://schemas.microsoft.com/office/drawing/2014/main" id="{77FDF35A-F241-1B3C-1F4F-AC6D591829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5" name="SecondaryLogo">
            <a:extLst>
              <a:ext uri="{FF2B5EF4-FFF2-40B4-BE49-F238E27FC236}">
                <a16:creationId xmlns:a16="http://schemas.microsoft.com/office/drawing/2014/main" id="{6B0F49CD-978B-0BC6-553C-69C27480C885}"/>
              </a:ext>
            </a:extLst>
          </p:cNvPr>
          <p:cNvPicPr>
            <a:picLocks noChangeAspect="1"/>
          </p:cNvPicPr>
          <p:nvPr/>
        </p:nvPicPr>
        <p:blipFill>
          <a:blip r:embed="rId5"/>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124335789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66560-F5C6-0A83-2AF7-520BD3386FD5}"/>
            </a:ext>
          </a:extLst>
        </p:cNvPr>
        <p:cNvGrpSpPr/>
        <p:nvPr/>
      </p:nvGrpSpPr>
      <p:grpSpPr>
        <a:xfrm>
          <a:off x="0" y="0"/>
          <a:ext cx="0" cy="0"/>
          <a:chOff x="0" y="0"/>
          <a:chExt cx="0" cy="0"/>
        </a:xfrm>
      </p:grpSpPr>
      <p:pic>
        <p:nvPicPr>
          <p:cNvPr id="8" name="Billede 7">
            <a:extLst>
              <a:ext uri="{FF2B5EF4-FFF2-40B4-BE49-F238E27FC236}">
                <a16:creationId xmlns:a16="http://schemas.microsoft.com/office/drawing/2014/main" id="{2426066F-2550-060E-C080-CA310DA399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584" y="-133564"/>
            <a:ext cx="12717121" cy="7153381"/>
          </a:xfrm>
          <a:prstGeom prst="rect">
            <a:avLst/>
          </a:prstGeom>
        </p:spPr>
      </p:pic>
      <p:sp>
        <p:nvSpPr>
          <p:cNvPr id="2" name="Titel 1">
            <a:extLst>
              <a:ext uri="{FF2B5EF4-FFF2-40B4-BE49-F238E27FC236}">
                <a16:creationId xmlns:a16="http://schemas.microsoft.com/office/drawing/2014/main" id="{F106D084-B7B5-E6A4-00F9-0924A4B7E226}"/>
              </a:ext>
            </a:extLst>
          </p:cNvPr>
          <p:cNvSpPr>
            <a:spLocks noGrp="1"/>
          </p:cNvSpPr>
          <p:nvPr>
            <p:ph type="title"/>
          </p:nvPr>
        </p:nvSpPr>
        <p:spPr>
          <a:xfrm>
            <a:off x="329583" y="230400"/>
            <a:ext cx="11875117" cy="752400"/>
          </a:xfrm>
        </p:spPr>
        <p:txBody>
          <a:bodyPr/>
          <a:lstStyle/>
          <a:p>
            <a:r>
              <a:rPr lang="en-GB" sz="3200" noProof="0" dirty="0"/>
              <a:t>FOCAL-POINT 1: We prioritise developing new partnerships and collaborations</a:t>
            </a:r>
          </a:p>
        </p:txBody>
      </p:sp>
      <p:sp>
        <p:nvSpPr>
          <p:cNvPr id="3" name="Pladsholder til tekst 2">
            <a:extLst>
              <a:ext uri="{FF2B5EF4-FFF2-40B4-BE49-F238E27FC236}">
                <a16:creationId xmlns:a16="http://schemas.microsoft.com/office/drawing/2014/main" id="{0C71FEFF-848D-3982-7F48-EE3E7FE986EA}"/>
              </a:ext>
            </a:extLst>
          </p:cNvPr>
          <p:cNvSpPr>
            <a:spLocks noGrp="1"/>
          </p:cNvSpPr>
          <p:nvPr>
            <p:ph type="body" sz="quarter" idx="14"/>
          </p:nvPr>
        </p:nvSpPr>
        <p:spPr>
          <a:xfrm>
            <a:off x="1024407" y="1634836"/>
            <a:ext cx="9386935" cy="4525964"/>
          </a:xfrm>
        </p:spPr>
        <p:txBody>
          <a:bodyPr/>
          <a:lstStyle/>
          <a:p>
            <a:r>
              <a:rPr lang="en-GB" sz="1800" b="1" noProof="0" dirty="0"/>
              <a:t>WE WILL</a:t>
            </a:r>
            <a:endParaRPr lang="en-GB" sz="1800" noProof="0" dirty="0"/>
          </a:p>
          <a:p>
            <a:pPr marL="285750" indent="-285750">
              <a:buFont typeface="Courier New" panose="02070309020205020404" pitchFamily="49" charset="0"/>
              <a:buChar char="o"/>
            </a:pPr>
            <a:r>
              <a:rPr lang="en-GB" sz="1800" noProof="0" dirty="0"/>
              <a:t>Prioritise collaboration with other academic environments both within and outside AU.</a:t>
            </a:r>
          </a:p>
          <a:p>
            <a:pPr marL="285750" indent="-285750">
              <a:buFont typeface="Courier New" panose="02070309020205020404" pitchFamily="49" charset="0"/>
              <a:buChar char="o"/>
            </a:pPr>
            <a:r>
              <a:rPr lang="en-GB" sz="1800" noProof="0" dirty="0"/>
              <a:t>Build strategic partnerships and work systematically to create organisational pathways to facilitate the sharing of knowledge, challenges and solutions between partners.</a:t>
            </a:r>
          </a:p>
          <a:p>
            <a:pPr marL="285750" indent="-285750">
              <a:buFont typeface="Courier New" panose="02070309020205020404" pitchFamily="49" charset="0"/>
              <a:buChar char="o"/>
            </a:pPr>
            <a:r>
              <a:rPr lang="en-GB" sz="1800" noProof="0" dirty="0"/>
              <a:t>Focus on mission-oriented partnerships with maximum societal impact.</a:t>
            </a:r>
          </a:p>
          <a:p>
            <a:pPr marL="285750" indent="-285750">
              <a:buFont typeface="Courier New" panose="02070309020205020404" pitchFamily="49" charset="0"/>
              <a:buChar char="o"/>
            </a:pPr>
            <a:r>
              <a:rPr lang="en-GB" sz="1800" noProof="0" dirty="0"/>
              <a:t>Establish Tech as a visible and sought-after facilitator of multiparty collaborations.</a:t>
            </a:r>
          </a:p>
          <a:p>
            <a:pPr marL="285750" indent="-285750">
              <a:buFont typeface="Courier New" panose="02070309020205020404" pitchFamily="49" charset="0"/>
              <a:buChar char="o"/>
            </a:pPr>
            <a:r>
              <a:rPr lang="en-GB" sz="1800" noProof="0" dirty="0"/>
              <a:t>Promote Tech as a meeting place for different partners to develop new ideas.</a:t>
            </a:r>
          </a:p>
          <a:p>
            <a:endParaRPr lang="en-GB" noProof="0" dirty="0"/>
          </a:p>
          <a:p>
            <a:endParaRPr lang="en-GB" noProof="0" dirty="0"/>
          </a:p>
        </p:txBody>
      </p:sp>
      <p:sp>
        <p:nvSpPr>
          <p:cNvPr id="5" name="Pladsholder til dato 4">
            <a:extLst>
              <a:ext uri="{FF2B5EF4-FFF2-40B4-BE49-F238E27FC236}">
                <a16:creationId xmlns:a16="http://schemas.microsoft.com/office/drawing/2014/main" id="{BAA3EFD2-10D9-094E-F59C-88C543045C70}"/>
              </a:ext>
            </a:extLst>
          </p:cNvPr>
          <p:cNvSpPr>
            <a:spLocks noGrp="1"/>
          </p:cNvSpPr>
          <p:nvPr>
            <p:ph type="dt" sz="half" idx="15"/>
          </p:nvPr>
        </p:nvSpPr>
        <p:spPr/>
        <p:txBody>
          <a:bodyPr/>
          <a:lstStyle/>
          <a:p>
            <a:fld id="{43CF5EFF-1A80-43CA-94F2-DD3BCE54D9E2}" type="datetime1">
              <a:rPr lang="en-GB" noProof="0" smtClean="0"/>
              <a:t>27/03/2026</a:t>
            </a:fld>
            <a:r>
              <a:rPr lang="en-GB" noProof="0" dirty="0"/>
              <a:t>03-09-2019</a:t>
            </a:r>
          </a:p>
        </p:txBody>
      </p:sp>
      <p:sp>
        <p:nvSpPr>
          <p:cNvPr id="9" name="OFF_logo1Computed">
            <a:extLst>
              <a:ext uri="{FF2B5EF4-FFF2-40B4-BE49-F238E27FC236}">
                <a16:creationId xmlns:a16="http://schemas.microsoft.com/office/drawing/2014/main" id="{2AC5B717-FFC8-5085-DCD9-F63ABC9C1881}"/>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0" name="Au logo">
            <a:extLst>
              <a:ext uri="{FF2B5EF4-FFF2-40B4-BE49-F238E27FC236}">
                <a16:creationId xmlns:a16="http://schemas.microsoft.com/office/drawing/2014/main" id="{E8298404-8126-071C-10D0-BD0C812E4D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1" name="SecondaryLogo">
            <a:extLst>
              <a:ext uri="{FF2B5EF4-FFF2-40B4-BE49-F238E27FC236}">
                <a16:creationId xmlns:a16="http://schemas.microsoft.com/office/drawing/2014/main" id="{0E153059-D21E-3ED4-AD27-0E43F70195AC}"/>
              </a:ext>
            </a:extLst>
          </p:cNvPr>
          <p:cNvPicPr>
            <a:picLocks noChangeAspect="1"/>
          </p:cNvPicPr>
          <p:nvPr/>
        </p:nvPicPr>
        <p:blipFill>
          <a:blip r:embed="rId4"/>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53128044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3AA6A-E8C2-1CA3-B491-88894F17D49D}"/>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20F402A6-6607-B9B2-6206-B182479DE85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83733" y="-823645"/>
            <a:ext cx="12284467" cy="8189644"/>
          </a:xfrm>
          <a:prstGeom prst="rect">
            <a:avLst/>
          </a:prstGeom>
        </p:spPr>
      </p:pic>
      <p:pic>
        <p:nvPicPr>
          <p:cNvPr id="8" name="Billede 7">
            <a:extLst>
              <a:ext uri="{FF2B5EF4-FFF2-40B4-BE49-F238E27FC236}">
                <a16:creationId xmlns:a16="http://schemas.microsoft.com/office/drawing/2014/main" id="{0FC2B56C-4CCD-FD9E-8ED8-22B90A189102}"/>
              </a:ext>
            </a:extLst>
          </p:cNvPr>
          <p:cNvPicPr>
            <a:picLocks noChangeAspect="1"/>
          </p:cNvPicPr>
          <p:nvPr/>
        </p:nvPicPr>
        <p:blipFill>
          <a:blip r:embed="rId4">
            <a:alphaModFix amt="75000"/>
            <a:extLst>
              <a:ext uri="{28A0092B-C50C-407E-A947-70E740481C1C}">
                <a14:useLocalDpi xmlns:a14="http://schemas.microsoft.com/office/drawing/2010/main" val="0"/>
              </a:ext>
            </a:extLst>
          </a:blip>
          <a:srcRect l="4993" r="3140" b="12496"/>
          <a:stretch>
            <a:fillRect/>
          </a:stretch>
        </p:blipFill>
        <p:spPr>
          <a:xfrm>
            <a:off x="344840" y="145395"/>
            <a:ext cx="11227322" cy="6015405"/>
          </a:xfrm>
          <a:prstGeom prst="rect">
            <a:avLst/>
          </a:prstGeom>
        </p:spPr>
      </p:pic>
      <p:sp>
        <p:nvSpPr>
          <p:cNvPr id="2" name="Titel 1">
            <a:extLst>
              <a:ext uri="{FF2B5EF4-FFF2-40B4-BE49-F238E27FC236}">
                <a16:creationId xmlns:a16="http://schemas.microsoft.com/office/drawing/2014/main" id="{C339DE39-F4A6-EEC8-776F-01B5C9878919}"/>
              </a:ext>
            </a:extLst>
          </p:cNvPr>
          <p:cNvSpPr>
            <a:spLocks noGrp="1"/>
          </p:cNvSpPr>
          <p:nvPr>
            <p:ph type="title"/>
          </p:nvPr>
        </p:nvSpPr>
        <p:spPr>
          <a:xfrm>
            <a:off x="481983" y="230400"/>
            <a:ext cx="11875117" cy="752400"/>
          </a:xfrm>
        </p:spPr>
        <p:txBody>
          <a:bodyPr/>
          <a:lstStyle/>
          <a:p>
            <a:r>
              <a:rPr lang="en-GB" sz="3200" noProof="0" dirty="0"/>
              <a:t>FOCAL-POINT 2: We are a leader in research, talent development and science-based advice</a:t>
            </a:r>
          </a:p>
        </p:txBody>
      </p:sp>
      <p:sp>
        <p:nvSpPr>
          <p:cNvPr id="3" name="Pladsholder til tekst 2">
            <a:extLst>
              <a:ext uri="{FF2B5EF4-FFF2-40B4-BE49-F238E27FC236}">
                <a16:creationId xmlns:a16="http://schemas.microsoft.com/office/drawing/2014/main" id="{2D203F79-9EFE-9A9B-4A3E-0CC40D1E0787}"/>
              </a:ext>
            </a:extLst>
          </p:cNvPr>
          <p:cNvSpPr>
            <a:spLocks noGrp="1"/>
          </p:cNvSpPr>
          <p:nvPr>
            <p:ph type="body" sz="quarter" idx="14"/>
          </p:nvPr>
        </p:nvSpPr>
        <p:spPr>
          <a:xfrm>
            <a:off x="1176807" y="1634836"/>
            <a:ext cx="10030366" cy="4525964"/>
          </a:xfrm>
        </p:spPr>
        <p:txBody>
          <a:bodyPr/>
          <a:lstStyle/>
          <a:p>
            <a:r>
              <a:rPr lang="en-GB" sz="1800" noProof="0" dirty="0"/>
              <a:t>Going forward, we will position ourselves as a trusted key contributor to science-based solutions that address complex challenges across the public and private sectors and society as a whole.</a:t>
            </a:r>
          </a:p>
          <a:p>
            <a:endParaRPr lang="en-GB" sz="1800" noProof="0" dirty="0"/>
          </a:p>
          <a:p>
            <a:r>
              <a:rPr lang="en-GB" sz="1800" noProof="0" dirty="0"/>
              <a:t>Tech will actively support this ambition by strengthening its science-based advisory services, innovation and entrepreneurship in close collaboration with internal and external stakeholders. </a:t>
            </a:r>
          </a:p>
          <a:p>
            <a:endParaRPr lang="en-GB" sz="1800" noProof="0" dirty="0"/>
          </a:p>
          <a:p>
            <a:r>
              <a:rPr lang="en-GB" sz="1800" noProof="0" dirty="0"/>
              <a:t>We will continue to build a resilient, agile research organisation that bridges basic and applied research with innovation to ensure relevance and excellence. </a:t>
            </a:r>
          </a:p>
          <a:p>
            <a:endParaRPr lang="en-GB" sz="1800" noProof="0" dirty="0"/>
          </a:p>
          <a:p>
            <a:r>
              <a:rPr lang="en-GB" sz="1800" noProof="0" dirty="0"/>
              <a:t>To strengthen long-term capabilities, we will attract a diverse pool of new talent and invest in the development of our existing staff across all levels of the organisation.</a:t>
            </a:r>
          </a:p>
        </p:txBody>
      </p:sp>
      <p:sp>
        <p:nvSpPr>
          <p:cNvPr id="5" name="Pladsholder til dato 4">
            <a:extLst>
              <a:ext uri="{FF2B5EF4-FFF2-40B4-BE49-F238E27FC236}">
                <a16:creationId xmlns:a16="http://schemas.microsoft.com/office/drawing/2014/main" id="{AEC22BB9-5338-03B4-5D14-DE61315353E9}"/>
              </a:ext>
            </a:extLst>
          </p:cNvPr>
          <p:cNvSpPr>
            <a:spLocks noGrp="1"/>
          </p:cNvSpPr>
          <p:nvPr>
            <p:ph type="dt" sz="half" idx="15"/>
          </p:nvPr>
        </p:nvSpPr>
        <p:spPr/>
        <p:txBody>
          <a:bodyPr/>
          <a:lstStyle/>
          <a:p>
            <a:fld id="{43CF5EFF-1A80-43CA-94F2-DD3BCE54D9E2}" type="datetime1">
              <a:rPr lang="en-GB" noProof="0" smtClean="0"/>
              <a:t>27/03/2026</a:t>
            </a:fld>
            <a:r>
              <a:rPr lang="en-GB" noProof="0" dirty="0"/>
              <a:t>03-09-2019</a:t>
            </a:r>
          </a:p>
        </p:txBody>
      </p:sp>
      <p:sp>
        <p:nvSpPr>
          <p:cNvPr id="9" name="OFF_logo1Computed">
            <a:extLst>
              <a:ext uri="{FF2B5EF4-FFF2-40B4-BE49-F238E27FC236}">
                <a16:creationId xmlns:a16="http://schemas.microsoft.com/office/drawing/2014/main" id="{80312630-F8AC-C428-1051-4CA9D9DB68E5}"/>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0" name="Au logo">
            <a:extLst>
              <a:ext uri="{FF2B5EF4-FFF2-40B4-BE49-F238E27FC236}">
                <a16:creationId xmlns:a16="http://schemas.microsoft.com/office/drawing/2014/main" id="{7C66F883-F733-AE4B-40A5-9C456A6201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1" name="SecondaryLogo">
            <a:extLst>
              <a:ext uri="{FF2B5EF4-FFF2-40B4-BE49-F238E27FC236}">
                <a16:creationId xmlns:a16="http://schemas.microsoft.com/office/drawing/2014/main" id="{AECE8D0B-44F5-47AB-92D4-BA97092CC9BF}"/>
              </a:ext>
            </a:extLst>
          </p:cNvPr>
          <p:cNvPicPr>
            <a:picLocks noChangeAspect="1"/>
          </p:cNvPicPr>
          <p:nvPr/>
        </p:nvPicPr>
        <p:blipFill>
          <a:blip r:embed="rId6"/>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161172136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AF5FE-489C-84F6-D517-94C47D144C4E}"/>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EBB4B8DE-25B2-C53C-2E67-2F9CCF85F0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584" y="-133564"/>
            <a:ext cx="12717121" cy="7153381"/>
          </a:xfrm>
          <a:prstGeom prst="rect">
            <a:avLst/>
          </a:prstGeom>
        </p:spPr>
      </p:pic>
      <p:sp>
        <p:nvSpPr>
          <p:cNvPr id="2" name="Titel 1">
            <a:extLst>
              <a:ext uri="{FF2B5EF4-FFF2-40B4-BE49-F238E27FC236}">
                <a16:creationId xmlns:a16="http://schemas.microsoft.com/office/drawing/2014/main" id="{D6BCB209-4C7E-1854-B5D8-40429290515D}"/>
              </a:ext>
            </a:extLst>
          </p:cNvPr>
          <p:cNvSpPr>
            <a:spLocks noGrp="1"/>
          </p:cNvSpPr>
          <p:nvPr>
            <p:ph type="title"/>
          </p:nvPr>
        </p:nvSpPr>
        <p:spPr>
          <a:xfrm>
            <a:off x="316883" y="230400"/>
            <a:ext cx="11875117" cy="752400"/>
          </a:xfrm>
        </p:spPr>
        <p:txBody>
          <a:bodyPr/>
          <a:lstStyle/>
          <a:p>
            <a:r>
              <a:rPr lang="en-GB" sz="3200" noProof="0" dirty="0"/>
              <a:t>FOCAL-POINT 2: We are a leader in research, talent development and science-based advice</a:t>
            </a:r>
          </a:p>
        </p:txBody>
      </p:sp>
      <p:sp>
        <p:nvSpPr>
          <p:cNvPr id="3" name="Pladsholder til tekst 2">
            <a:extLst>
              <a:ext uri="{FF2B5EF4-FFF2-40B4-BE49-F238E27FC236}">
                <a16:creationId xmlns:a16="http://schemas.microsoft.com/office/drawing/2014/main" id="{F9636485-63B2-4D52-108A-9B6E785D115E}"/>
              </a:ext>
            </a:extLst>
          </p:cNvPr>
          <p:cNvSpPr>
            <a:spLocks noGrp="1"/>
          </p:cNvSpPr>
          <p:nvPr>
            <p:ph type="body" sz="quarter" idx="14"/>
          </p:nvPr>
        </p:nvSpPr>
        <p:spPr>
          <a:xfrm>
            <a:off x="1011708" y="1634836"/>
            <a:ext cx="10811698" cy="4525964"/>
          </a:xfrm>
        </p:spPr>
        <p:txBody>
          <a:bodyPr/>
          <a:lstStyle/>
          <a:p>
            <a:r>
              <a:rPr lang="en-GB" sz="1800" b="1" noProof="0" dirty="0"/>
              <a:t>WE WILL</a:t>
            </a:r>
          </a:p>
          <a:p>
            <a:pPr marL="342900" indent="-342900">
              <a:buFont typeface="Courier New" panose="02070309020205020404" pitchFamily="49" charset="0"/>
              <a:buChar char="o"/>
            </a:pPr>
            <a:r>
              <a:rPr lang="en-GB" sz="1800" noProof="0" dirty="0"/>
              <a:t>Prioritise both curiosity-driven and mission-oriented research that is recognised and respected globally.</a:t>
            </a:r>
          </a:p>
          <a:p>
            <a:pPr marL="342900" indent="-342900">
              <a:buFont typeface="Courier New" panose="02070309020205020404" pitchFamily="49" charset="0"/>
              <a:buChar char="o"/>
            </a:pPr>
            <a:r>
              <a:rPr lang="en-GB" sz="1800" noProof="0" dirty="0"/>
              <a:t>Prepare the organisation to have a mission-oriented approach, by establishing a strong governance structure, including impact assessment and guidance on the direction of research, advice and innovation.</a:t>
            </a:r>
          </a:p>
          <a:p>
            <a:pPr marL="342900" indent="-342900">
              <a:buFont typeface="Courier New" panose="02070309020205020404" pitchFamily="49" charset="0"/>
              <a:buChar char="o"/>
            </a:pPr>
            <a:r>
              <a:rPr lang="en-GB" sz="1800" noProof="0" dirty="0"/>
              <a:t>Meet talents where they are when recruiting and support their development in line with their individual needs as well as the needs of the faculty.</a:t>
            </a:r>
          </a:p>
          <a:p>
            <a:pPr marL="342900" indent="-342900">
              <a:buFont typeface="Courier New" panose="02070309020205020404" pitchFamily="49" charset="0"/>
              <a:buChar char="o"/>
            </a:pPr>
            <a:r>
              <a:rPr lang="en-GB" sz="1800" noProof="0" dirty="0"/>
              <a:t>Consolidate our position as the preferred national supplier of science-based advice by increasing and diversifying our research funding and continually improving the quality of our advice.</a:t>
            </a:r>
          </a:p>
          <a:p>
            <a:pPr marL="342900" indent="-342900">
              <a:buFont typeface="Courier New" panose="02070309020205020404" pitchFamily="49" charset="0"/>
              <a:buChar char="o"/>
            </a:pPr>
            <a:r>
              <a:rPr lang="en-GB" sz="1800" noProof="0" dirty="0"/>
              <a:t>Strengthen our innovation capability by expanding and diversifying our collaboration with external stakeholders.</a:t>
            </a:r>
          </a:p>
          <a:p>
            <a:pPr marL="342900" indent="-342900">
              <a:buFont typeface="Courier New" panose="02070309020205020404" pitchFamily="49" charset="0"/>
              <a:buChar char="o"/>
            </a:pPr>
            <a:r>
              <a:rPr lang="en-GB" sz="1800" noProof="0" dirty="0"/>
              <a:t>Build and acknowledge Tech’s culture around talent development, science-based advice, entrepreneurship and innovation.</a:t>
            </a:r>
          </a:p>
          <a:p>
            <a:endParaRPr lang="en-GB" noProof="0" dirty="0"/>
          </a:p>
        </p:txBody>
      </p:sp>
      <p:sp>
        <p:nvSpPr>
          <p:cNvPr id="5" name="Pladsholder til dato 4">
            <a:extLst>
              <a:ext uri="{FF2B5EF4-FFF2-40B4-BE49-F238E27FC236}">
                <a16:creationId xmlns:a16="http://schemas.microsoft.com/office/drawing/2014/main" id="{3EC38D10-83F5-4132-9690-C2F458C7F3E4}"/>
              </a:ext>
            </a:extLst>
          </p:cNvPr>
          <p:cNvSpPr>
            <a:spLocks noGrp="1"/>
          </p:cNvSpPr>
          <p:nvPr>
            <p:ph type="dt" sz="half" idx="15"/>
          </p:nvPr>
        </p:nvSpPr>
        <p:spPr/>
        <p:txBody>
          <a:bodyPr/>
          <a:lstStyle/>
          <a:p>
            <a:fld id="{43CF5EFF-1A80-43CA-94F2-DD3BCE54D9E2}" type="datetime1">
              <a:rPr lang="en-GB" noProof="0" smtClean="0"/>
              <a:t>27/03/2026</a:t>
            </a:fld>
            <a:r>
              <a:rPr lang="en-GB" noProof="0" dirty="0"/>
              <a:t>03-09-2019</a:t>
            </a:r>
          </a:p>
        </p:txBody>
      </p:sp>
      <p:sp>
        <p:nvSpPr>
          <p:cNvPr id="7" name="OFF_logo1Computed">
            <a:extLst>
              <a:ext uri="{FF2B5EF4-FFF2-40B4-BE49-F238E27FC236}">
                <a16:creationId xmlns:a16="http://schemas.microsoft.com/office/drawing/2014/main" id="{566F1AE7-9298-4801-2E95-31278C1D5279}"/>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8" name="Au logo">
            <a:extLst>
              <a:ext uri="{FF2B5EF4-FFF2-40B4-BE49-F238E27FC236}">
                <a16:creationId xmlns:a16="http://schemas.microsoft.com/office/drawing/2014/main" id="{63085CFF-2113-088C-0486-B85177D544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9" name="SecondaryLogo">
            <a:extLst>
              <a:ext uri="{FF2B5EF4-FFF2-40B4-BE49-F238E27FC236}">
                <a16:creationId xmlns:a16="http://schemas.microsoft.com/office/drawing/2014/main" id="{3F1A48B6-0502-0894-CA60-164AAF39951A}"/>
              </a:ext>
            </a:extLst>
          </p:cNvPr>
          <p:cNvPicPr>
            <a:picLocks noChangeAspect="1"/>
          </p:cNvPicPr>
          <p:nvPr/>
        </p:nvPicPr>
        <p:blipFill>
          <a:blip r:embed="rId4"/>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18286441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9930C-70B7-25BD-90FC-B7591E225345}"/>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876667EF-31BB-E5D8-D68A-766E7A0CBE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467" y="-58510"/>
            <a:ext cx="12284467" cy="6913375"/>
          </a:xfrm>
          <a:prstGeom prst="rect">
            <a:avLst/>
          </a:prstGeom>
        </p:spPr>
      </p:pic>
      <p:pic>
        <p:nvPicPr>
          <p:cNvPr id="8" name="Billede 7">
            <a:extLst>
              <a:ext uri="{FF2B5EF4-FFF2-40B4-BE49-F238E27FC236}">
                <a16:creationId xmlns:a16="http://schemas.microsoft.com/office/drawing/2014/main" id="{C8C0FC11-A14D-2F1F-DA32-6E1D395007E8}"/>
              </a:ext>
            </a:extLst>
          </p:cNvPr>
          <p:cNvPicPr>
            <a:picLocks noChangeAspect="1"/>
          </p:cNvPicPr>
          <p:nvPr/>
        </p:nvPicPr>
        <p:blipFill>
          <a:blip r:embed="rId4">
            <a:alphaModFix amt="75000"/>
            <a:extLst>
              <a:ext uri="{28A0092B-C50C-407E-A947-70E740481C1C}">
                <a14:useLocalDpi xmlns:a14="http://schemas.microsoft.com/office/drawing/2010/main" val="0"/>
              </a:ext>
            </a:extLst>
          </a:blip>
          <a:srcRect l="4993" r="3140" b="12496"/>
          <a:stretch>
            <a:fillRect/>
          </a:stretch>
        </p:blipFill>
        <p:spPr>
          <a:xfrm>
            <a:off x="326718" y="145395"/>
            <a:ext cx="11227322" cy="6015405"/>
          </a:xfrm>
          <a:prstGeom prst="rect">
            <a:avLst/>
          </a:prstGeom>
        </p:spPr>
      </p:pic>
      <p:sp>
        <p:nvSpPr>
          <p:cNvPr id="2" name="Titel 1">
            <a:extLst>
              <a:ext uri="{FF2B5EF4-FFF2-40B4-BE49-F238E27FC236}">
                <a16:creationId xmlns:a16="http://schemas.microsoft.com/office/drawing/2014/main" id="{A44872CB-801E-649C-28DA-60B5B61E8DBD}"/>
              </a:ext>
            </a:extLst>
          </p:cNvPr>
          <p:cNvSpPr>
            <a:spLocks noGrp="1"/>
          </p:cNvSpPr>
          <p:nvPr>
            <p:ph type="title"/>
          </p:nvPr>
        </p:nvSpPr>
        <p:spPr>
          <a:xfrm>
            <a:off x="510309" y="230400"/>
            <a:ext cx="11859491" cy="752400"/>
          </a:xfrm>
        </p:spPr>
        <p:txBody>
          <a:bodyPr/>
          <a:lstStyle/>
          <a:p>
            <a:r>
              <a:rPr lang="en-GB" sz="3200" noProof="0" dirty="0"/>
              <a:t>FOCAL-POINT 3: We meet our students</a:t>
            </a:r>
            <a:br>
              <a:rPr lang="en-GB" sz="3200" noProof="0" dirty="0"/>
            </a:br>
            <a:r>
              <a:rPr lang="en-GB" sz="3200" noProof="0" dirty="0"/>
              <a:t>where they are</a:t>
            </a:r>
          </a:p>
        </p:txBody>
      </p:sp>
      <p:sp>
        <p:nvSpPr>
          <p:cNvPr id="3" name="Pladsholder til tekst 2">
            <a:extLst>
              <a:ext uri="{FF2B5EF4-FFF2-40B4-BE49-F238E27FC236}">
                <a16:creationId xmlns:a16="http://schemas.microsoft.com/office/drawing/2014/main" id="{2D7E7805-CC07-EC97-B89B-9FCC5078D14F}"/>
              </a:ext>
            </a:extLst>
          </p:cNvPr>
          <p:cNvSpPr>
            <a:spLocks noGrp="1"/>
          </p:cNvSpPr>
          <p:nvPr>
            <p:ph type="body" sz="quarter" idx="14"/>
          </p:nvPr>
        </p:nvSpPr>
        <p:spPr>
          <a:xfrm>
            <a:off x="1189507" y="1634836"/>
            <a:ext cx="9386935" cy="4525964"/>
          </a:xfrm>
        </p:spPr>
        <p:txBody>
          <a:bodyPr/>
          <a:lstStyle/>
          <a:p>
            <a:r>
              <a:rPr lang="en-GB" sz="1800" noProof="0" dirty="0"/>
              <a:t>All students start their degree programmes with individual aspirations, ambitions, knowledge and competencies. To accommodate all our students, we need to know more about the competencies they possess when starting their degrees. </a:t>
            </a:r>
          </a:p>
          <a:p>
            <a:endParaRPr lang="en-GB" sz="1800" noProof="0" dirty="0"/>
          </a:p>
          <a:p>
            <a:r>
              <a:rPr lang="en-GB" sz="1800" noProof="0" dirty="0"/>
              <a:t>Our degree programmes and teaching activities must engage and activate students and support their academic and personal development on the paths they choose. </a:t>
            </a:r>
          </a:p>
          <a:p>
            <a:endParaRPr lang="en-GB" sz="1800" noProof="0" dirty="0"/>
          </a:p>
          <a:p>
            <a:r>
              <a:rPr lang="en-GB" sz="1800" noProof="0" dirty="0"/>
              <a:t>Research groups can play a valuable role in sparking this engagement—through research internships, thesis collaborations and co-creation activities that bridge education and research.</a:t>
            </a:r>
          </a:p>
        </p:txBody>
      </p:sp>
      <p:sp>
        <p:nvSpPr>
          <p:cNvPr id="5" name="Pladsholder til dato 4">
            <a:extLst>
              <a:ext uri="{FF2B5EF4-FFF2-40B4-BE49-F238E27FC236}">
                <a16:creationId xmlns:a16="http://schemas.microsoft.com/office/drawing/2014/main" id="{20596423-671C-828D-4F18-2AD61E06A027}"/>
              </a:ext>
            </a:extLst>
          </p:cNvPr>
          <p:cNvSpPr>
            <a:spLocks noGrp="1"/>
          </p:cNvSpPr>
          <p:nvPr>
            <p:ph type="dt" sz="half" idx="15"/>
          </p:nvPr>
        </p:nvSpPr>
        <p:spPr/>
        <p:txBody>
          <a:bodyPr/>
          <a:lstStyle/>
          <a:p>
            <a:fld id="{43CF5EFF-1A80-43CA-94F2-DD3BCE54D9E2}" type="datetime1">
              <a:rPr lang="en-GB" noProof="0" smtClean="0"/>
              <a:t>27/03/2026</a:t>
            </a:fld>
            <a:r>
              <a:rPr lang="en-GB" noProof="0" dirty="0"/>
              <a:t>03-09-2019</a:t>
            </a:r>
          </a:p>
        </p:txBody>
      </p:sp>
      <p:sp>
        <p:nvSpPr>
          <p:cNvPr id="9" name="OFF_logo1Computed">
            <a:extLst>
              <a:ext uri="{FF2B5EF4-FFF2-40B4-BE49-F238E27FC236}">
                <a16:creationId xmlns:a16="http://schemas.microsoft.com/office/drawing/2014/main" id="{2C9FBCCF-379C-FD80-0185-19975EFC74CF}"/>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0" name="Au logo">
            <a:extLst>
              <a:ext uri="{FF2B5EF4-FFF2-40B4-BE49-F238E27FC236}">
                <a16:creationId xmlns:a16="http://schemas.microsoft.com/office/drawing/2014/main" id="{7BA41525-DF5F-B725-5ABB-53FF2E4955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1" name="SecondaryLogo">
            <a:extLst>
              <a:ext uri="{FF2B5EF4-FFF2-40B4-BE49-F238E27FC236}">
                <a16:creationId xmlns:a16="http://schemas.microsoft.com/office/drawing/2014/main" id="{3ED3729F-2196-3107-6EA7-9B5FCF8D980E}"/>
              </a:ext>
            </a:extLst>
          </p:cNvPr>
          <p:cNvPicPr>
            <a:picLocks noChangeAspect="1"/>
          </p:cNvPicPr>
          <p:nvPr/>
        </p:nvPicPr>
        <p:blipFill>
          <a:blip r:embed="rId6"/>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410538397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5C84C-4F15-0BCB-3062-4CA9DC900F70}"/>
            </a:ext>
          </a:extLst>
        </p:cNvPr>
        <p:cNvGrpSpPr/>
        <p:nvPr/>
      </p:nvGrpSpPr>
      <p:grpSpPr>
        <a:xfrm>
          <a:off x="0" y="0"/>
          <a:ext cx="0" cy="0"/>
          <a:chOff x="0" y="0"/>
          <a:chExt cx="0" cy="0"/>
        </a:xfrm>
      </p:grpSpPr>
      <p:pic>
        <p:nvPicPr>
          <p:cNvPr id="8" name="Billede 7">
            <a:extLst>
              <a:ext uri="{FF2B5EF4-FFF2-40B4-BE49-F238E27FC236}">
                <a16:creationId xmlns:a16="http://schemas.microsoft.com/office/drawing/2014/main" id="{3B5D5040-847B-30C4-BBEA-B0A429E19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584" y="-133564"/>
            <a:ext cx="12717121" cy="7153381"/>
          </a:xfrm>
          <a:prstGeom prst="rect">
            <a:avLst/>
          </a:prstGeom>
        </p:spPr>
      </p:pic>
      <p:sp>
        <p:nvSpPr>
          <p:cNvPr id="2" name="Titel 1">
            <a:extLst>
              <a:ext uri="{FF2B5EF4-FFF2-40B4-BE49-F238E27FC236}">
                <a16:creationId xmlns:a16="http://schemas.microsoft.com/office/drawing/2014/main" id="{805F6BAB-9F12-CB35-00E7-309DC24614C7}"/>
              </a:ext>
            </a:extLst>
          </p:cNvPr>
          <p:cNvSpPr>
            <a:spLocks noGrp="1"/>
          </p:cNvSpPr>
          <p:nvPr>
            <p:ph type="title"/>
          </p:nvPr>
        </p:nvSpPr>
        <p:spPr>
          <a:xfrm>
            <a:off x="316883" y="230400"/>
            <a:ext cx="11875117" cy="752400"/>
          </a:xfrm>
        </p:spPr>
        <p:txBody>
          <a:bodyPr/>
          <a:lstStyle/>
          <a:p>
            <a:r>
              <a:rPr lang="en-GB" sz="3200" noProof="0" dirty="0"/>
              <a:t>FOCAL-POINT 3: We meet our students</a:t>
            </a:r>
            <a:br>
              <a:rPr lang="en-GB" sz="3200" noProof="0" dirty="0"/>
            </a:br>
            <a:r>
              <a:rPr lang="en-GB" sz="3200" noProof="0" dirty="0"/>
              <a:t>where they are</a:t>
            </a:r>
          </a:p>
        </p:txBody>
      </p:sp>
      <p:sp>
        <p:nvSpPr>
          <p:cNvPr id="3" name="Pladsholder til tekst 2">
            <a:extLst>
              <a:ext uri="{FF2B5EF4-FFF2-40B4-BE49-F238E27FC236}">
                <a16:creationId xmlns:a16="http://schemas.microsoft.com/office/drawing/2014/main" id="{0B2BC23B-DD00-ACB3-0FD1-1FD1F2A95A36}"/>
              </a:ext>
            </a:extLst>
          </p:cNvPr>
          <p:cNvSpPr>
            <a:spLocks noGrp="1"/>
          </p:cNvSpPr>
          <p:nvPr>
            <p:ph type="body" sz="quarter" idx="14"/>
          </p:nvPr>
        </p:nvSpPr>
        <p:spPr>
          <a:xfrm>
            <a:off x="1011708" y="1634836"/>
            <a:ext cx="9376302" cy="4525964"/>
          </a:xfrm>
        </p:spPr>
        <p:txBody>
          <a:bodyPr/>
          <a:lstStyle/>
          <a:p>
            <a:r>
              <a:rPr lang="en-GB" sz="1800" b="1" noProof="0" dirty="0"/>
              <a:t>WE WILL</a:t>
            </a:r>
          </a:p>
          <a:p>
            <a:pPr marL="285750" indent="-285750">
              <a:buFont typeface="Courier New" panose="02070309020205020404" pitchFamily="49" charset="0"/>
              <a:buChar char="o"/>
            </a:pPr>
            <a:r>
              <a:rPr lang="en-GB" sz="1800" noProof="0" dirty="0"/>
              <a:t>Recognise and support students’ academic and personal development by building on their individual needs, strengths and aspirations.</a:t>
            </a:r>
          </a:p>
          <a:p>
            <a:pPr marL="285750" indent="-285750">
              <a:buFont typeface="Courier New" panose="02070309020205020404" pitchFamily="49" charset="0"/>
              <a:buChar char="o"/>
            </a:pPr>
            <a:r>
              <a:rPr lang="en-GB" sz="1800" noProof="0" dirty="0"/>
              <a:t>Provide our students with the space and opportunity to engage in, and contribute to, solving major societal challenges in collaboration with other disciplines – and help them develop the skills they need to engage in fruitful interdisciplinary collaboration, which we must view as a core competence.</a:t>
            </a:r>
          </a:p>
          <a:p>
            <a:pPr marL="285750" indent="-285750">
              <a:buFont typeface="Courier New" panose="02070309020205020404" pitchFamily="49" charset="0"/>
              <a:buChar char="o"/>
            </a:pPr>
            <a:r>
              <a:rPr lang="en-GB" sz="1800" noProof="0" dirty="0"/>
              <a:t>Encourage innovation and entrepreneurship and build soft skills.</a:t>
            </a:r>
          </a:p>
          <a:p>
            <a:pPr marL="285750" indent="-285750">
              <a:buFont typeface="Courier New" panose="02070309020205020404" pitchFamily="49" charset="0"/>
              <a:buChar char="o"/>
            </a:pPr>
            <a:r>
              <a:rPr lang="en-GB" sz="1800" noProof="0" dirty="0"/>
              <a:t>Help students acquire high-level academic qualifications and capabilities.</a:t>
            </a:r>
          </a:p>
          <a:p>
            <a:pPr marL="285750" indent="-285750">
              <a:buFont typeface="Courier New" panose="02070309020205020404" pitchFamily="49" charset="0"/>
              <a:buChar char="o"/>
            </a:pPr>
            <a:r>
              <a:rPr lang="en-GB" sz="1800" noProof="0" dirty="0"/>
              <a:t>Foster a common culture for how we design degree programmes in support of these goals.</a:t>
            </a:r>
          </a:p>
        </p:txBody>
      </p:sp>
      <p:sp>
        <p:nvSpPr>
          <p:cNvPr id="5" name="Pladsholder til dato 4">
            <a:extLst>
              <a:ext uri="{FF2B5EF4-FFF2-40B4-BE49-F238E27FC236}">
                <a16:creationId xmlns:a16="http://schemas.microsoft.com/office/drawing/2014/main" id="{826FBD6D-BB6B-519B-1EFB-C6F5C29BC1DE}"/>
              </a:ext>
            </a:extLst>
          </p:cNvPr>
          <p:cNvSpPr>
            <a:spLocks noGrp="1"/>
          </p:cNvSpPr>
          <p:nvPr>
            <p:ph type="dt" sz="half" idx="15"/>
          </p:nvPr>
        </p:nvSpPr>
        <p:spPr/>
        <p:txBody>
          <a:bodyPr/>
          <a:lstStyle/>
          <a:p>
            <a:fld id="{43CF5EFF-1A80-43CA-94F2-DD3BCE54D9E2}" type="datetime1">
              <a:rPr lang="en-GB" noProof="0" smtClean="0"/>
              <a:t>27/03/2026</a:t>
            </a:fld>
            <a:r>
              <a:rPr lang="en-GB" noProof="0" dirty="0"/>
              <a:t>03-09-2019</a:t>
            </a:r>
          </a:p>
        </p:txBody>
      </p:sp>
      <p:sp>
        <p:nvSpPr>
          <p:cNvPr id="9" name="OFF_logo1Computed">
            <a:extLst>
              <a:ext uri="{FF2B5EF4-FFF2-40B4-BE49-F238E27FC236}">
                <a16:creationId xmlns:a16="http://schemas.microsoft.com/office/drawing/2014/main" id="{C3CFA57B-BF23-BDB4-0898-61FEDB56064D}"/>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0" name="Au logo">
            <a:extLst>
              <a:ext uri="{FF2B5EF4-FFF2-40B4-BE49-F238E27FC236}">
                <a16:creationId xmlns:a16="http://schemas.microsoft.com/office/drawing/2014/main" id="{31FA85F1-3633-8BEC-3443-96527A8131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1" name="SecondaryLogo">
            <a:extLst>
              <a:ext uri="{FF2B5EF4-FFF2-40B4-BE49-F238E27FC236}">
                <a16:creationId xmlns:a16="http://schemas.microsoft.com/office/drawing/2014/main" id="{E5703C21-D199-ECB9-E895-D5B5933F61CB}"/>
              </a:ext>
            </a:extLst>
          </p:cNvPr>
          <p:cNvPicPr>
            <a:picLocks noChangeAspect="1"/>
          </p:cNvPicPr>
          <p:nvPr/>
        </p:nvPicPr>
        <p:blipFill>
          <a:blip r:embed="rId4"/>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415245712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8034D-4791-FC70-DEBC-059827B8D35E}"/>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A0425108-A3D9-4BBF-C003-0913FDDF8B7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1883" y="-696645"/>
            <a:ext cx="12283299" cy="8189645"/>
          </a:xfrm>
          <a:prstGeom prst="rect">
            <a:avLst/>
          </a:prstGeom>
        </p:spPr>
      </p:pic>
      <p:pic>
        <p:nvPicPr>
          <p:cNvPr id="11" name="Billede 10">
            <a:extLst>
              <a:ext uri="{FF2B5EF4-FFF2-40B4-BE49-F238E27FC236}">
                <a16:creationId xmlns:a16="http://schemas.microsoft.com/office/drawing/2014/main" id="{41BCAEA0-4060-CA5E-D155-D0512C649B1A}"/>
              </a:ext>
            </a:extLst>
          </p:cNvPr>
          <p:cNvPicPr>
            <a:picLocks noChangeAspect="1"/>
          </p:cNvPicPr>
          <p:nvPr/>
        </p:nvPicPr>
        <p:blipFill>
          <a:blip r:embed="rId4">
            <a:alphaModFix amt="75000"/>
            <a:extLst>
              <a:ext uri="{28A0092B-C50C-407E-A947-70E740481C1C}">
                <a14:useLocalDpi xmlns:a14="http://schemas.microsoft.com/office/drawing/2010/main" val="0"/>
              </a:ext>
            </a:extLst>
          </a:blip>
          <a:srcRect l="4993" r="3140" b="12496"/>
          <a:stretch>
            <a:fillRect/>
          </a:stretch>
        </p:blipFill>
        <p:spPr>
          <a:xfrm>
            <a:off x="242572" y="145394"/>
            <a:ext cx="11227322" cy="6015405"/>
          </a:xfrm>
          <a:prstGeom prst="rect">
            <a:avLst/>
          </a:prstGeom>
        </p:spPr>
      </p:pic>
      <p:sp>
        <p:nvSpPr>
          <p:cNvPr id="2" name="Titel 1">
            <a:extLst>
              <a:ext uri="{FF2B5EF4-FFF2-40B4-BE49-F238E27FC236}">
                <a16:creationId xmlns:a16="http://schemas.microsoft.com/office/drawing/2014/main" id="{A0AE65B7-9F76-CB1D-413B-A007623392A7}"/>
              </a:ext>
            </a:extLst>
          </p:cNvPr>
          <p:cNvSpPr>
            <a:spLocks noGrp="1"/>
          </p:cNvSpPr>
          <p:nvPr>
            <p:ph type="title"/>
          </p:nvPr>
        </p:nvSpPr>
        <p:spPr>
          <a:xfrm>
            <a:off x="408709" y="230400"/>
            <a:ext cx="11859491" cy="752400"/>
          </a:xfrm>
        </p:spPr>
        <p:txBody>
          <a:bodyPr/>
          <a:lstStyle/>
          <a:p>
            <a:r>
              <a:rPr lang="en-GB" sz="3200" noProof="0" dirty="0"/>
              <a:t>FOCAL-POINT 4: We deliver impact through a</a:t>
            </a:r>
            <a:br>
              <a:rPr lang="en-GB" sz="3200" noProof="0" dirty="0"/>
            </a:br>
            <a:r>
              <a:rPr lang="en-GB" sz="3200" noProof="0" dirty="0"/>
              <a:t>collaborative culture based on trust and respect</a:t>
            </a:r>
          </a:p>
        </p:txBody>
      </p:sp>
      <p:sp>
        <p:nvSpPr>
          <p:cNvPr id="3" name="Pladsholder til tekst 2">
            <a:extLst>
              <a:ext uri="{FF2B5EF4-FFF2-40B4-BE49-F238E27FC236}">
                <a16:creationId xmlns:a16="http://schemas.microsoft.com/office/drawing/2014/main" id="{A4E25DCF-B3A9-5627-DAC5-569799AE36BD}"/>
              </a:ext>
            </a:extLst>
          </p:cNvPr>
          <p:cNvSpPr>
            <a:spLocks noGrp="1"/>
          </p:cNvSpPr>
          <p:nvPr>
            <p:ph type="body" sz="quarter" idx="14"/>
          </p:nvPr>
        </p:nvSpPr>
        <p:spPr>
          <a:xfrm>
            <a:off x="1101762" y="1634836"/>
            <a:ext cx="10132174" cy="4525964"/>
          </a:xfrm>
        </p:spPr>
        <p:txBody>
          <a:bodyPr/>
          <a:lstStyle/>
          <a:p>
            <a:r>
              <a:rPr lang="en-GB" sz="1800" noProof="0" dirty="0"/>
              <a:t>We must foster a resilient and collaborative culture at Tech in order to successfully navigate a landscape of constant change and challenges and to enhance the individual’s ability to deliver impact. A collaborative culture is essential for innovation because it promotes trust, respect and commitment to collective success. Sustaining a collaborative culture requires openness and ongoing dialogue, and it is crucial that we actively nurture this culture across the faculty and the university as a whole. </a:t>
            </a:r>
          </a:p>
          <a:p>
            <a:endParaRPr lang="en-GB" sz="1800" noProof="0" dirty="0"/>
          </a:p>
          <a:p>
            <a:r>
              <a:rPr lang="en-GB" sz="1800" noProof="0" dirty="0"/>
              <a:t>Tech is committed to the inclusion of diverse voices to ensure that members of the faculty feel empowered to speak their minds, continue their learning and deal with the unknown.</a:t>
            </a:r>
          </a:p>
          <a:p>
            <a:endParaRPr lang="en-GB" sz="1800" noProof="0" dirty="0"/>
          </a:p>
          <a:p>
            <a:r>
              <a:rPr lang="en-GB" sz="1800" noProof="0" dirty="0"/>
              <a:t>We are also dedicated to fostering an open-minded culture that overcomes resistance and learns from failure. While Tech will remain discipline-based structurally, the faculty is committed to fostering a culture of flexibility and openness to collaboration that overcomes barriers as well as driving and accelerating mission-oriented success.</a:t>
            </a:r>
          </a:p>
        </p:txBody>
      </p:sp>
      <p:sp>
        <p:nvSpPr>
          <p:cNvPr id="5" name="Pladsholder til dato 4">
            <a:extLst>
              <a:ext uri="{FF2B5EF4-FFF2-40B4-BE49-F238E27FC236}">
                <a16:creationId xmlns:a16="http://schemas.microsoft.com/office/drawing/2014/main" id="{530E4594-9A74-93A0-9732-F15BDBBD2D85}"/>
              </a:ext>
            </a:extLst>
          </p:cNvPr>
          <p:cNvSpPr>
            <a:spLocks noGrp="1"/>
          </p:cNvSpPr>
          <p:nvPr>
            <p:ph type="dt" sz="half" idx="15"/>
          </p:nvPr>
        </p:nvSpPr>
        <p:spPr/>
        <p:txBody>
          <a:bodyPr/>
          <a:lstStyle/>
          <a:p>
            <a:fld id="{43CF5EFF-1A80-43CA-94F2-DD3BCE54D9E2}" type="datetime1">
              <a:rPr lang="en-GB" noProof="0" smtClean="0"/>
              <a:t>27/03/2026</a:t>
            </a:fld>
            <a:r>
              <a:rPr lang="en-GB" noProof="0" dirty="0"/>
              <a:t>03-09-2019</a:t>
            </a:r>
          </a:p>
        </p:txBody>
      </p:sp>
      <p:sp>
        <p:nvSpPr>
          <p:cNvPr id="12" name="OFF_logo1Computed">
            <a:extLst>
              <a:ext uri="{FF2B5EF4-FFF2-40B4-BE49-F238E27FC236}">
                <a16:creationId xmlns:a16="http://schemas.microsoft.com/office/drawing/2014/main" id="{B6CF08CD-0AD1-19F1-BD54-571C83CB8D80}"/>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3" name="Au logo">
            <a:extLst>
              <a:ext uri="{FF2B5EF4-FFF2-40B4-BE49-F238E27FC236}">
                <a16:creationId xmlns:a16="http://schemas.microsoft.com/office/drawing/2014/main" id="{4E943B10-3E64-0941-BC8E-34721DEE03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4" name="SecondaryLogo">
            <a:extLst>
              <a:ext uri="{FF2B5EF4-FFF2-40B4-BE49-F238E27FC236}">
                <a16:creationId xmlns:a16="http://schemas.microsoft.com/office/drawing/2014/main" id="{E1CDFA18-1F3F-E1C8-09D3-D25EE29E74D4}"/>
              </a:ext>
            </a:extLst>
          </p:cNvPr>
          <p:cNvPicPr>
            <a:picLocks noChangeAspect="1"/>
          </p:cNvPicPr>
          <p:nvPr/>
        </p:nvPicPr>
        <p:blipFill>
          <a:blip r:embed="rId6"/>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250672345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61F82-9BA8-713E-C562-AFD48C4A6683}"/>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BE1BF28A-9EEB-01DB-E753-ED5492070B7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5422" y="-475611"/>
            <a:ext cx="13522439" cy="7606371"/>
          </a:xfrm>
          <a:prstGeom prst="rect">
            <a:avLst/>
          </a:prstGeom>
        </p:spPr>
      </p:pic>
      <p:sp>
        <p:nvSpPr>
          <p:cNvPr id="2" name="Title 1">
            <a:extLst>
              <a:ext uri="{FF2B5EF4-FFF2-40B4-BE49-F238E27FC236}">
                <a16:creationId xmlns:a16="http://schemas.microsoft.com/office/drawing/2014/main" id="{65424E3C-B0B4-7893-1FDD-5166AA966DE3}"/>
              </a:ext>
            </a:extLst>
          </p:cNvPr>
          <p:cNvSpPr>
            <a:spLocks noGrp="1"/>
          </p:cNvSpPr>
          <p:nvPr>
            <p:ph type="title"/>
          </p:nvPr>
        </p:nvSpPr>
        <p:spPr>
          <a:xfrm>
            <a:off x="660464" y="46609"/>
            <a:ext cx="10512862" cy="1325218"/>
          </a:xfrm>
        </p:spPr>
        <p:txBody>
          <a:bodyPr>
            <a:normAutofit/>
          </a:bodyPr>
          <a:lstStyle/>
          <a:p>
            <a:r>
              <a:rPr lang="en-GB" sz="4200" noProof="0" dirty="0">
                <a:latin typeface="AU Passata" panose="020B0503030502030804" pitchFamily="34" charset="0"/>
                <a:ea typeface="+mn-ea"/>
                <a:cs typeface="+mn-cs"/>
              </a:rPr>
              <a:t>Strategic context</a:t>
            </a:r>
          </a:p>
        </p:txBody>
      </p:sp>
      <p:sp>
        <p:nvSpPr>
          <p:cNvPr id="5" name="Pladsholder til indhold 2">
            <a:extLst>
              <a:ext uri="{FF2B5EF4-FFF2-40B4-BE49-F238E27FC236}">
                <a16:creationId xmlns:a16="http://schemas.microsoft.com/office/drawing/2014/main" id="{BC6EF371-9F87-D9B3-2AEB-69C687464385}"/>
              </a:ext>
            </a:extLst>
          </p:cNvPr>
          <p:cNvSpPr>
            <a:spLocks noGrp="1"/>
          </p:cNvSpPr>
          <p:nvPr>
            <p:ph idx="1"/>
          </p:nvPr>
        </p:nvSpPr>
        <p:spPr>
          <a:xfrm>
            <a:off x="156102" y="1711090"/>
            <a:ext cx="6604916" cy="4228186"/>
          </a:xfrm>
        </p:spPr>
        <p:txBody>
          <a:bodyPr>
            <a:normAutofit fontScale="92500"/>
          </a:bodyPr>
          <a:lstStyle/>
          <a:p>
            <a:pPr lvl="1" indent="0">
              <a:lnSpc>
                <a:spcPct val="100000"/>
              </a:lnSpc>
              <a:buNone/>
            </a:pPr>
            <a:r>
              <a:rPr lang="en-GB" sz="2800" b="1" noProof="0" dirty="0">
                <a:latin typeface="AU Passata" panose="020B0503030502030804" pitchFamily="34" charset="0"/>
              </a:rPr>
              <a:t>AU’s Strategy 2030 </a:t>
            </a:r>
            <a:r>
              <a:rPr lang="en-GB" sz="2800" noProof="0" dirty="0">
                <a:latin typeface="AU Passata" panose="020B0503030502030804" pitchFamily="34" charset="0"/>
              </a:rPr>
              <a:t>is the </a:t>
            </a:r>
            <a:r>
              <a:rPr lang="en-GB" sz="2800" b="1" noProof="0" dirty="0">
                <a:latin typeface="AU Passata" panose="020B0503030502030804" pitchFamily="34" charset="0"/>
              </a:rPr>
              <a:t>foundation</a:t>
            </a:r>
            <a:r>
              <a:rPr lang="en-GB" sz="2800" noProof="0" dirty="0">
                <a:latin typeface="AU Passata" panose="020B0503030502030804" pitchFamily="34" charset="0"/>
              </a:rPr>
              <a:t> for </a:t>
            </a:r>
            <a:r>
              <a:rPr lang="en-GB" sz="2800" b="1" noProof="0" dirty="0">
                <a:latin typeface="AU Passata" panose="020B0503030502030804" pitchFamily="34" charset="0"/>
              </a:rPr>
              <a:t>Tech 2030</a:t>
            </a:r>
            <a:r>
              <a:rPr lang="en-GB" sz="2800" noProof="0" dirty="0">
                <a:latin typeface="AU Passata" panose="020B0503030502030804" pitchFamily="34" charset="0"/>
              </a:rPr>
              <a:t>.</a:t>
            </a:r>
          </a:p>
          <a:p>
            <a:pPr lvl="1" indent="0">
              <a:lnSpc>
                <a:spcPct val="100000"/>
              </a:lnSpc>
              <a:buNone/>
            </a:pPr>
            <a:endParaRPr lang="en-GB" sz="2800" noProof="0" dirty="0">
              <a:latin typeface="AU Passata" panose="020B0503030502030804" pitchFamily="34" charset="0"/>
            </a:endParaRPr>
          </a:p>
          <a:p>
            <a:pPr lvl="1" indent="0">
              <a:lnSpc>
                <a:spcPct val="100000"/>
              </a:lnSpc>
              <a:buNone/>
            </a:pPr>
            <a:r>
              <a:rPr lang="en-GB" sz="2800" noProof="0" dirty="0">
                <a:latin typeface="AU Passata" panose="020B0503030502030804" pitchFamily="34" charset="0"/>
              </a:rPr>
              <a:t>The vision of Aarhus University is to be an </a:t>
            </a:r>
            <a:r>
              <a:rPr lang="en-GB" sz="2800" b="1" noProof="0" dirty="0">
                <a:latin typeface="AU Passata" panose="020B0503030502030804" pitchFamily="34" charset="0"/>
              </a:rPr>
              <a:t>international research-intensive </a:t>
            </a:r>
            <a:r>
              <a:rPr lang="en-GB" sz="2800" noProof="0" dirty="0">
                <a:latin typeface="AU Passata" panose="020B0503030502030804" pitchFamily="34" charset="0"/>
              </a:rPr>
              <a:t>and </a:t>
            </a:r>
            <a:r>
              <a:rPr lang="en-GB" sz="2800" b="1" noProof="0" dirty="0">
                <a:latin typeface="AU Passata" panose="020B0503030502030804" pitchFamily="34" charset="0"/>
              </a:rPr>
              <a:t>campus-based</a:t>
            </a:r>
            <a:r>
              <a:rPr lang="en-GB" sz="2800" noProof="0" dirty="0">
                <a:latin typeface="AU Passata" panose="020B0503030502030804" pitchFamily="34" charset="0"/>
              </a:rPr>
              <a:t> university that </a:t>
            </a:r>
            <a:r>
              <a:rPr lang="en-GB" sz="2800" b="1" noProof="0" dirty="0">
                <a:latin typeface="AU Passata" panose="020B0503030502030804" pitchFamily="34" charset="0"/>
              </a:rPr>
              <a:t>develops individuals</a:t>
            </a:r>
            <a:r>
              <a:rPr lang="en-GB" sz="2800" noProof="0" dirty="0">
                <a:latin typeface="AU Passata" panose="020B0503030502030804" pitchFamily="34" charset="0"/>
              </a:rPr>
              <a:t>, </a:t>
            </a:r>
            <a:r>
              <a:rPr lang="en-GB" sz="2800" b="1" noProof="0" dirty="0">
                <a:latin typeface="AU Passata" panose="020B0503030502030804" pitchFamily="34" charset="0"/>
              </a:rPr>
              <a:t>shares knowledge </a:t>
            </a:r>
            <a:r>
              <a:rPr lang="en-GB" sz="2800" noProof="0" dirty="0">
                <a:latin typeface="AU Passata" panose="020B0503030502030804" pitchFamily="34" charset="0"/>
              </a:rPr>
              <a:t>and fosters </a:t>
            </a:r>
            <a:r>
              <a:rPr lang="en-GB" sz="2800" b="1" noProof="0" dirty="0">
                <a:latin typeface="AU Passata" panose="020B0503030502030804" pitchFamily="34" charset="0"/>
              </a:rPr>
              <a:t>positive societal transformation</a:t>
            </a:r>
            <a:r>
              <a:rPr lang="en-GB" sz="2800" noProof="0" dirty="0">
                <a:latin typeface="AU Passata" panose="020B0503030502030804" pitchFamily="34" charset="0"/>
              </a:rPr>
              <a:t>, grounded in foundational </a:t>
            </a:r>
            <a:r>
              <a:rPr lang="en-GB" sz="2800" b="1" noProof="0" dirty="0">
                <a:latin typeface="AU Passata" panose="020B0503030502030804" pitchFamily="34" charset="0"/>
              </a:rPr>
              <a:t>research</a:t>
            </a:r>
            <a:r>
              <a:rPr lang="en-GB" sz="2800" noProof="0" dirty="0">
                <a:latin typeface="AU Passata" panose="020B0503030502030804" pitchFamily="34" charset="0"/>
              </a:rPr>
              <a:t>, </a:t>
            </a:r>
            <a:r>
              <a:rPr lang="en-GB" sz="2800" b="1" noProof="0" dirty="0">
                <a:latin typeface="AU Passata" panose="020B0503030502030804" pitchFamily="34" charset="0"/>
              </a:rPr>
              <a:t>education</a:t>
            </a:r>
            <a:r>
              <a:rPr lang="en-GB" sz="2800" noProof="0" dirty="0">
                <a:latin typeface="AU Passata" panose="020B0503030502030804" pitchFamily="34" charset="0"/>
              </a:rPr>
              <a:t> and </a:t>
            </a:r>
            <a:r>
              <a:rPr lang="en-GB" sz="2800" b="1" noProof="0" dirty="0">
                <a:latin typeface="AU Passata" panose="020B0503030502030804" pitchFamily="34" charset="0"/>
              </a:rPr>
              <a:t>collaboration</a:t>
            </a:r>
            <a:r>
              <a:rPr lang="en-GB" sz="2800" noProof="0" dirty="0">
                <a:latin typeface="AU Passata" panose="020B0503030502030804" pitchFamily="34" charset="0"/>
              </a:rPr>
              <a:t>. </a:t>
            </a:r>
            <a:endParaRPr lang="en-GB" sz="2400" noProof="0" dirty="0">
              <a:latin typeface="AU Passata" panose="020B0503030502030804" pitchFamily="34" charset="0"/>
            </a:endParaRPr>
          </a:p>
          <a:p>
            <a:pPr>
              <a:lnSpc>
                <a:spcPct val="120000"/>
              </a:lnSpc>
              <a:buNone/>
            </a:pPr>
            <a:endParaRPr lang="en-GB" sz="2399" noProof="0" dirty="0">
              <a:latin typeface="AU Passata" panose="020B0503030502030804" pitchFamily="34" charset="0"/>
            </a:endParaRPr>
          </a:p>
        </p:txBody>
      </p:sp>
      <p:sp>
        <p:nvSpPr>
          <p:cNvPr id="10" name="OFF_logo1Computed">
            <a:extLst>
              <a:ext uri="{FF2B5EF4-FFF2-40B4-BE49-F238E27FC236}">
                <a16:creationId xmlns:a16="http://schemas.microsoft.com/office/drawing/2014/main" id="{5C073151-1E85-77DC-56F7-B6CBDD152741}"/>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1" name="Au logo">
            <a:extLst>
              <a:ext uri="{FF2B5EF4-FFF2-40B4-BE49-F238E27FC236}">
                <a16:creationId xmlns:a16="http://schemas.microsoft.com/office/drawing/2014/main" id="{AA856E63-0A6D-D7A8-A9D9-F3073C5CB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2" name="SecondaryLogo">
            <a:extLst>
              <a:ext uri="{FF2B5EF4-FFF2-40B4-BE49-F238E27FC236}">
                <a16:creationId xmlns:a16="http://schemas.microsoft.com/office/drawing/2014/main" id="{B92CD5A0-DA14-633B-1023-64A19F772860}"/>
              </a:ext>
            </a:extLst>
          </p:cNvPr>
          <p:cNvPicPr>
            <a:picLocks noChangeAspect="1"/>
          </p:cNvPicPr>
          <p:nvPr/>
        </p:nvPicPr>
        <p:blipFill>
          <a:blip r:embed="rId5"/>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389438489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51599-8952-EF44-ED6F-65526D208673}"/>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CCFBB949-2B45-CDF9-F1F2-20154F5650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584" y="-133564"/>
            <a:ext cx="12717121" cy="7153381"/>
          </a:xfrm>
          <a:prstGeom prst="rect">
            <a:avLst/>
          </a:prstGeom>
        </p:spPr>
      </p:pic>
      <p:sp>
        <p:nvSpPr>
          <p:cNvPr id="2" name="Titel 1">
            <a:extLst>
              <a:ext uri="{FF2B5EF4-FFF2-40B4-BE49-F238E27FC236}">
                <a16:creationId xmlns:a16="http://schemas.microsoft.com/office/drawing/2014/main" id="{04F2FE4C-AE8B-821F-DA80-12FD687D822B}"/>
              </a:ext>
            </a:extLst>
          </p:cNvPr>
          <p:cNvSpPr>
            <a:spLocks noGrp="1"/>
          </p:cNvSpPr>
          <p:nvPr>
            <p:ph type="title"/>
          </p:nvPr>
        </p:nvSpPr>
        <p:spPr>
          <a:xfrm>
            <a:off x="316883" y="230400"/>
            <a:ext cx="11875117" cy="752400"/>
          </a:xfrm>
        </p:spPr>
        <p:txBody>
          <a:bodyPr/>
          <a:lstStyle/>
          <a:p>
            <a:r>
              <a:rPr lang="en-GB" sz="3200" noProof="0" dirty="0"/>
              <a:t>FOCAL-POINT 4: We deliver impact through a</a:t>
            </a:r>
            <a:br>
              <a:rPr lang="en-GB" sz="3200" noProof="0" dirty="0"/>
            </a:br>
            <a:r>
              <a:rPr lang="en-GB" sz="3200" noProof="0" dirty="0"/>
              <a:t>collaborative culture based on trust and respect</a:t>
            </a:r>
          </a:p>
        </p:txBody>
      </p:sp>
      <p:sp>
        <p:nvSpPr>
          <p:cNvPr id="3" name="Pladsholder til tekst 2">
            <a:extLst>
              <a:ext uri="{FF2B5EF4-FFF2-40B4-BE49-F238E27FC236}">
                <a16:creationId xmlns:a16="http://schemas.microsoft.com/office/drawing/2014/main" id="{B1F141AC-01BA-2630-08BE-E4F6E16881E0}"/>
              </a:ext>
            </a:extLst>
          </p:cNvPr>
          <p:cNvSpPr>
            <a:spLocks noGrp="1"/>
          </p:cNvSpPr>
          <p:nvPr>
            <p:ph type="body" sz="quarter" idx="14"/>
          </p:nvPr>
        </p:nvSpPr>
        <p:spPr>
          <a:xfrm>
            <a:off x="1011707" y="1634836"/>
            <a:ext cx="9386935" cy="4525964"/>
          </a:xfrm>
        </p:spPr>
        <p:txBody>
          <a:bodyPr/>
          <a:lstStyle/>
          <a:p>
            <a:r>
              <a:rPr lang="en-GB" sz="1800" b="1" noProof="0" dirty="0"/>
              <a:t>WE WILL</a:t>
            </a:r>
          </a:p>
          <a:p>
            <a:pPr marL="285750" indent="-285750">
              <a:buFont typeface="Courier New" panose="02070309020205020404" pitchFamily="49" charset="0"/>
              <a:buChar char="o"/>
            </a:pPr>
            <a:r>
              <a:rPr lang="en-GB" sz="1800" noProof="0" dirty="0"/>
              <a:t>Be the collaborative faculty.</a:t>
            </a:r>
          </a:p>
          <a:p>
            <a:pPr marL="285750" indent="-285750">
              <a:buFont typeface="Courier New" panose="02070309020205020404" pitchFamily="49" charset="0"/>
              <a:buChar char="o"/>
            </a:pPr>
            <a:r>
              <a:rPr lang="en-GB" sz="1800" noProof="0" dirty="0"/>
              <a:t>Ensure that we adapt to the ever-changing needs and demands for solutions that our faculty can provide.</a:t>
            </a:r>
          </a:p>
          <a:p>
            <a:pPr marL="285750" indent="-285750">
              <a:buFont typeface="Courier New" panose="02070309020205020404" pitchFamily="49" charset="0"/>
              <a:buChar char="o"/>
            </a:pPr>
            <a:r>
              <a:rPr lang="en-GB" sz="1800" noProof="0" dirty="0"/>
              <a:t>Co-create with partners both within and outside AU.</a:t>
            </a:r>
          </a:p>
          <a:p>
            <a:pPr marL="285750" indent="-285750">
              <a:buFont typeface="Courier New" panose="02070309020205020404" pitchFamily="49" charset="0"/>
              <a:buChar char="o"/>
            </a:pPr>
            <a:r>
              <a:rPr lang="en-GB" sz="1800" noProof="0" dirty="0"/>
              <a:t>Develop and maintain a collaborative culture built on trust in and respect for each other at all levels.</a:t>
            </a:r>
          </a:p>
          <a:p>
            <a:pPr marL="285750" indent="-285750">
              <a:buFont typeface="Courier New" panose="02070309020205020404" pitchFamily="49" charset="0"/>
              <a:buChar char="o"/>
            </a:pPr>
            <a:r>
              <a:rPr lang="en-GB" sz="1800" noProof="0" dirty="0"/>
              <a:t>Support a culture that values diversity as a driver of learning, innovation and shared success.</a:t>
            </a:r>
          </a:p>
        </p:txBody>
      </p:sp>
      <p:sp>
        <p:nvSpPr>
          <p:cNvPr id="5" name="Pladsholder til dato 4">
            <a:extLst>
              <a:ext uri="{FF2B5EF4-FFF2-40B4-BE49-F238E27FC236}">
                <a16:creationId xmlns:a16="http://schemas.microsoft.com/office/drawing/2014/main" id="{6AEFE146-1006-4039-FD51-377B0A21B675}"/>
              </a:ext>
            </a:extLst>
          </p:cNvPr>
          <p:cNvSpPr>
            <a:spLocks noGrp="1"/>
          </p:cNvSpPr>
          <p:nvPr>
            <p:ph type="dt" sz="half" idx="15"/>
          </p:nvPr>
        </p:nvSpPr>
        <p:spPr/>
        <p:txBody>
          <a:bodyPr/>
          <a:lstStyle/>
          <a:p>
            <a:fld id="{43CF5EFF-1A80-43CA-94F2-DD3BCE54D9E2}" type="datetime1">
              <a:rPr lang="en-GB" noProof="0" smtClean="0"/>
              <a:t>27/03/2026</a:t>
            </a:fld>
            <a:r>
              <a:rPr lang="en-GB" noProof="0" dirty="0"/>
              <a:t>03-09-2019</a:t>
            </a:r>
          </a:p>
        </p:txBody>
      </p:sp>
      <p:sp>
        <p:nvSpPr>
          <p:cNvPr id="7" name="OFF_logo1Computed">
            <a:extLst>
              <a:ext uri="{FF2B5EF4-FFF2-40B4-BE49-F238E27FC236}">
                <a16:creationId xmlns:a16="http://schemas.microsoft.com/office/drawing/2014/main" id="{93C006CD-B5AB-5277-6D24-6A6BE3D12010}"/>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8" name="Au logo">
            <a:extLst>
              <a:ext uri="{FF2B5EF4-FFF2-40B4-BE49-F238E27FC236}">
                <a16:creationId xmlns:a16="http://schemas.microsoft.com/office/drawing/2014/main" id="{D442B646-2CA8-801C-EEE7-F646D6F78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9" name="SecondaryLogo">
            <a:extLst>
              <a:ext uri="{FF2B5EF4-FFF2-40B4-BE49-F238E27FC236}">
                <a16:creationId xmlns:a16="http://schemas.microsoft.com/office/drawing/2014/main" id="{1DF219F6-D808-0996-DF96-5E9CD228E1FD}"/>
              </a:ext>
            </a:extLst>
          </p:cNvPr>
          <p:cNvPicPr>
            <a:picLocks noChangeAspect="1"/>
          </p:cNvPicPr>
          <p:nvPr/>
        </p:nvPicPr>
        <p:blipFill>
          <a:blip r:embed="rId4"/>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3237149913"/>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fontAlgn="base">
              <a:lnSpc>
                <a:spcPts val="4799"/>
              </a:lnSpc>
              <a:spcBef>
                <a:spcPct val="0"/>
              </a:spcBef>
              <a:spcAft>
                <a:spcPct val="0"/>
              </a:spcAft>
            </a:pPr>
            <a:fld id="{C933007C-5032-4DFE-B6CA-88389217ECEC}" type="datetime1">
              <a:rPr lang="en-GB" noProof="0">
                <a:latin typeface="AU Passata" pitchFamily="34" charset="0"/>
              </a:rPr>
              <a:pPr fontAlgn="base">
                <a:lnSpc>
                  <a:spcPts val="4799"/>
                </a:lnSpc>
                <a:spcBef>
                  <a:spcPct val="0"/>
                </a:spcBef>
                <a:spcAft>
                  <a:spcPct val="0"/>
                </a:spcAft>
              </a:pPr>
              <a:t>27/03/2026</a:t>
            </a:fld>
            <a:r>
              <a:rPr lang="en-GB" noProof="0" dirty="0">
                <a:latin typeface="AU Passata" pitchFamily="34" charset="0"/>
              </a:rPr>
              <a:t>22/09/2017</a:t>
            </a:r>
          </a:p>
        </p:txBody>
      </p:sp>
    </p:spTree>
    <p:extLst>
      <p:ext uri="{BB962C8B-B14F-4D97-AF65-F5344CB8AC3E}">
        <p14:creationId xmlns:p14="http://schemas.microsoft.com/office/powerpoint/2010/main" val="3239757154"/>
      </p:ext>
    </p:extLst>
  </p:cSld>
  <p:clrMapOvr>
    <a:masterClrMapping/>
  </p:clrMapOvr>
  <mc:AlternateContent xmlns:mc="http://schemas.openxmlformats.org/markup-compatibility/2006" xmlns:p14="http://schemas.microsoft.com/office/powerpoint/2010/main">
    <mc:Choice Requires="p14">
      <p:transition spd="slow" p14:dur="400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E4165-776E-3EEB-F95B-06493AC322F8}"/>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67C42B9F-2F44-64E4-96CC-673C776CA691}"/>
              </a:ext>
            </a:extLst>
          </p:cNvPr>
          <p:cNvPicPr>
            <a:picLocks noChangeAspect="1"/>
          </p:cNvPicPr>
          <p:nvPr/>
        </p:nvPicPr>
        <p:blipFill>
          <a:blip r:embed="rId3">
            <a:extLst>
              <a:ext uri="{28A0092B-C50C-407E-A947-70E740481C1C}">
                <a14:useLocalDpi xmlns:a14="http://schemas.microsoft.com/office/drawing/2010/main" val="0"/>
              </a:ext>
            </a:extLst>
          </a:blip>
          <a:srcRect l="10086" t="10076" r="8661" b="8650"/>
          <a:stretch/>
        </p:blipFill>
        <p:spPr>
          <a:xfrm>
            <a:off x="1589" y="-2308"/>
            <a:ext cx="12188825" cy="6860308"/>
          </a:xfrm>
          <a:prstGeom prst="rect">
            <a:avLst/>
          </a:prstGeom>
        </p:spPr>
      </p:pic>
      <p:sp>
        <p:nvSpPr>
          <p:cNvPr id="3" name="OFF_logo1Computed">
            <a:extLst>
              <a:ext uri="{FF2B5EF4-FFF2-40B4-BE49-F238E27FC236}">
                <a16:creationId xmlns:a16="http://schemas.microsoft.com/office/drawing/2014/main" id="{20453CF7-5B97-A17E-FBFF-BF8CD3AD98FC}"/>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4" name="Au logo">
            <a:extLst>
              <a:ext uri="{FF2B5EF4-FFF2-40B4-BE49-F238E27FC236}">
                <a16:creationId xmlns:a16="http://schemas.microsoft.com/office/drawing/2014/main" id="{65882C4B-BCD8-E9BC-0A72-8D31A4BF57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7" name="SecondaryLogo">
            <a:extLst>
              <a:ext uri="{FF2B5EF4-FFF2-40B4-BE49-F238E27FC236}">
                <a16:creationId xmlns:a16="http://schemas.microsoft.com/office/drawing/2014/main" id="{B06738BE-403C-D9E8-C62D-129CBEC9D957}"/>
              </a:ext>
            </a:extLst>
          </p:cNvPr>
          <p:cNvPicPr>
            <a:picLocks noChangeAspect="1"/>
          </p:cNvPicPr>
          <p:nvPr/>
        </p:nvPicPr>
        <p:blipFill>
          <a:blip r:embed="rId5"/>
          <a:stretch>
            <a:fillRect/>
          </a:stretch>
        </p:blipFill>
        <p:spPr>
          <a:xfrm>
            <a:off x="10208659" y="5997600"/>
            <a:ext cx="1658669" cy="558000"/>
          </a:xfrm>
          <a:prstGeom prst="rect">
            <a:avLst/>
          </a:prstGeom>
        </p:spPr>
      </p:pic>
      <p:pic>
        <p:nvPicPr>
          <p:cNvPr id="9" name="Billede 8">
            <a:extLst>
              <a:ext uri="{FF2B5EF4-FFF2-40B4-BE49-F238E27FC236}">
                <a16:creationId xmlns:a16="http://schemas.microsoft.com/office/drawing/2014/main" id="{E5B6AD6D-D65D-F5A8-CA8C-D6D9084609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7029" y="-304295"/>
            <a:ext cx="12725409" cy="7162295"/>
          </a:xfrm>
          <a:prstGeom prst="rect">
            <a:avLst/>
          </a:prstGeom>
        </p:spPr>
      </p:pic>
      <p:sp>
        <p:nvSpPr>
          <p:cNvPr id="10" name="OFF_logo1Computed">
            <a:extLst>
              <a:ext uri="{FF2B5EF4-FFF2-40B4-BE49-F238E27FC236}">
                <a16:creationId xmlns:a16="http://schemas.microsoft.com/office/drawing/2014/main" id="{E75BDAA8-354D-5096-32AD-1E07BF5C80F1}"/>
              </a:ext>
            </a:extLst>
          </p:cNvPr>
          <p:cNvSpPr/>
          <p:nvPr/>
        </p:nvSpPr>
        <p:spPr bwMode="auto">
          <a:xfrm>
            <a:off x="1124653" y="5949975"/>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1" name="Au logo">
            <a:extLst>
              <a:ext uri="{FF2B5EF4-FFF2-40B4-BE49-F238E27FC236}">
                <a16:creationId xmlns:a16="http://schemas.microsoft.com/office/drawing/2014/main" id="{4665882A-9BC1-CC00-4922-CF33A41784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879" y="5949975"/>
            <a:ext cx="557714" cy="558000"/>
          </a:xfrm>
          <a:prstGeom prst="rect">
            <a:avLst/>
          </a:prstGeom>
        </p:spPr>
      </p:pic>
      <p:pic>
        <p:nvPicPr>
          <p:cNvPr id="12" name="SecondaryLogo">
            <a:extLst>
              <a:ext uri="{FF2B5EF4-FFF2-40B4-BE49-F238E27FC236}">
                <a16:creationId xmlns:a16="http://schemas.microsoft.com/office/drawing/2014/main" id="{0213D253-D25C-59D2-BA08-B7C21879C2A5}"/>
              </a:ext>
            </a:extLst>
          </p:cNvPr>
          <p:cNvPicPr>
            <a:picLocks noChangeAspect="1"/>
          </p:cNvPicPr>
          <p:nvPr/>
        </p:nvPicPr>
        <p:blipFill>
          <a:blip r:embed="rId5"/>
          <a:stretch>
            <a:fillRect/>
          </a:stretch>
        </p:blipFill>
        <p:spPr>
          <a:xfrm>
            <a:off x="10361059" y="5949975"/>
            <a:ext cx="1658669" cy="558000"/>
          </a:xfrm>
          <a:prstGeom prst="rect">
            <a:avLst/>
          </a:prstGeom>
        </p:spPr>
      </p:pic>
    </p:spTree>
    <p:extLst>
      <p:ext uri="{BB962C8B-B14F-4D97-AF65-F5344CB8AC3E}">
        <p14:creationId xmlns:p14="http://schemas.microsoft.com/office/powerpoint/2010/main" val="397545088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7D971E34-5473-5867-3878-B8EEBE9B45B9}"/>
              </a:ext>
            </a:extLst>
          </p:cNvPr>
          <p:cNvPicPr>
            <a:picLocks noChangeAspect="1"/>
          </p:cNvPicPr>
          <p:nvPr/>
        </p:nvPicPr>
        <p:blipFill>
          <a:blip r:embed="rId3"/>
          <a:srcRect t="397" b="4434"/>
          <a:stretch>
            <a:fillRect/>
          </a:stretch>
        </p:blipFill>
        <p:spPr>
          <a:xfrm>
            <a:off x="7105839" y="0"/>
            <a:ext cx="5084575" cy="6858000"/>
          </a:xfrm>
          <a:prstGeom prst="rect">
            <a:avLst/>
          </a:prstGeom>
          <a:gradFill flip="none" rotWithShape="1">
            <a:gsLst>
              <a:gs pos="21000">
                <a:schemeClr val="accent1">
                  <a:lumMod val="5000"/>
                  <a:lumOff val="95000"/>
                  <a:alpha val="0"/>
                </a:schemeClr>
              </a:gs>
              <a:gs pos="63000">
                <a:schemeClr val="accent1">
                  <a:lumMod val="45000"/>
                  <a:lumOff val="55000"/>
                </a:schemeClr>
              </a:gs>
              <a:gs pos="95000">
                <a:schemeClr val="accent1">
                  <a:lumMod val="45000"/>
                  <a:lumOff val="55000"/>
                </a:schemeClr>
              </a:gs>
            </a:gsLst>
            <a:lin ang="2700000" scaled="1"/>
            <a:tileRect/>
          </a:gradFill>
        </p:spPr>
      </p:pic>
      <p:sp>
        <p:nvSpPr>
          <p:cNvPr id="4" name="Tekstfelt 3">
            <a:extLst>
              <a:ext uri="{FF2B5EF4-FFF2-40B4-BE49-F238E27FC236}">
                <a16:creationId xmlns:a16="http://schemas.microsoft.com/office/drawing/2014/main" id="{FF0D50DE-F5AD-CD48-8025-4B01EA8FB2FE}"/>
              </a:ext>
            </a:extLst>
          </p:cNvPr>
          <p:cNvSpPr txBox="1"/>
          <p:nvPr/>
        </p:nvSpPr>
        <p:spPr>
          <a:xfrm>
            <a:off x="579105" y="948807"/>
            <a:ext cx="5951621" cy="4747453"/>
          </a:xfrm>
          <a:prstGeom prst="rect">
            <a:avLst/>
          </a:prstGeom>
          <a:noFill/>
        </p:spPr>
        <p:txBody>
          <a:bodyPr wrap="square" lIns="0" tIns="0" rIns="0" bIns="0" rtlCol="0">
            <a:spAutoFit/>
          </a:bodyPr>
          <a:lstStyle/>
          <a:p>
            <a:pPr>
              <a:lnSpc>
                <a:spcPct val="85000"/>
              </a:lnSpc>
              <a:buFontTx/>
            </a:pPr>
            <a:r>
              <a:rPr lang="en-GB" sz="4200" b="1" kern="0" noProof="0" dirty="0">
                <a:solidFill>
                  <a:srgbClr val="002445"/>
                </a:solidFill>
                <a:latin typeface="+mj-lt"/>
                <a:ea typeface="+mj-ea"/>
                <a:cs typeface="+mj-cs"/>
              </a:rPr>
              <a:t>AARHUS UNIVERSITY’S VISION 2030</a:t>
            </a:r>
          </a:p>
          <a:p>
            <a:pPr>
              <a:lnSpc>
                <a:spcPct val="95000"/>
              </a:lnSpc>
            </a:pPr>
            <a:endParaRPr lang="en-GB" noProof="0" dirty="0">
              <a:solidFill>
                <a:srgbClr val="C00000"/>
              </a:solidFill>
            </a:endParaRPr>
          </a:p>
          <a:p>
            <a:pPr>
              <a:lnSpc>
                <a:spcPct val="100000"/>
              </a:lnSpc>
            </a:pPr>
            <a:r>
              <a:rPr lang="en-GB" sz="2200" noProof="0" dirty="0">
                <a:solidFill>
                  <a:srgbClr val="002445"/>
                </a:solidFill>
              </a:rPr>
              <a:t>Aarhus University strives tirelessly to be an international research-intensive campus-based university that develops individuals, shares knowledge and fosters positive societal transformation, grounded in foundational research, education and collaboration. Aarhus University is determined to generate new insights and leverage its comprehensive disciplinary reach to develop research-based solutions to complex societal challenges</a:t>
            </a:r>
          </a:p>
        </p:txBody>
      </p:sp>
      <p:sp>
        <p:nvSpPr>
          <p:cNvPr id="2" name="OFF_logo1Computed">
            <a:extLst>
              <a:ext uri="{FF2B5EF4-FFF2-40B4-BE49-F238E27FC236}">
                <a16:creationId xmlns:a16="http://schemas.microsoft.com/office/drawing/2014/main" id="{B4A692E2-BE80-5102-E2BB-C36FEEB9CCE4}"/>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5" name="Au logo">
            <a:extLst>
              <a:ext uri="{FF2B5EF4-FFF2-40B4-BE49-F238E27FC236}">
                <a16:creationId xmlns:a16="http://schemas.microsoft.com/office/drawing/2014/main" id="{A7669DFA-38EA-D7C6-B755-D633ABB706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7" name="SecondaryLogo">
            <a:extLst>
              <a:ext uri="{FF2B5EF4-FFF2-40B4-BE49-F238E27FC236}">
                <a16:creationId xmlns:a16="http://schemas.microsoft.com/office/drawing/2014/main" id="{98C8C1E3-45E3-A245-41A5-1C2BB8A38E14}"/>
              </a:ext>
            </a:extLst>
          </p:cNvPr>
          <p:cNvPicPr>
            <a:picLocks noChangeAspect="1"/>
          </p:cNvPicPr>
          <p:nvPr/>
        </p:nvPicPr>
        <p:blipFill>
          <a:blip r:embed="rId5"/>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287607684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BA059-6C77-F258-14F9-918161723DDE}"/>
            </a:ext>
          </a:extLst>
        </p:cNvPr>
        <p:cNvGrpSpPr/>
        <p:nvPr/>
      </p:nvGrpSpPr>
      <p:grpSpPr>
        <a:xfrm>
          <a:off x="0" y="0"/>
          <a:ext cx="0" cy="0"/>
          <a:chOff x="0" y="0"/>
          <a:chExt cx="0" cy="0"/>
        </a:xfrm>
      </p:grpSpPr>
      <p:sp>
        <p:nvSpPr>
          <p:cNvPr id="4" name="Tekstfelt 3">
            <a:extLst>
              <a:ext uri="{FF2B5EF4-FFF2-40B4-BE49-F238E27FC236}">
                <a16:creationId xmlns:a16="http://schemas.microsoft.com/office/drawing/2014/main" id="{384B1073-92C2-D00D-19B4-2493836DE66E}"/>
              </a:ext>
            </a:extLst>
          </p:cNvPr>
          <p:cNvSpPr txBox="1"/>
          <p:nvPr/>
        </p:nvSpPr>
        <p:spPr>
          <a:xfrm>
            <a:off x="579104" y="835988"/>
            <a:ext cx="5791200" cy="3058530"/>
          </a:xfrm>
          <a:prstGeom prst="rect">
            <a:avLst/>
          </a:prstGeom>
          <a:noFill/>
        </p:spPr>
        <p:txBody>
          <a:bodyPr wrap="square" lIns="0" tIns="0" rIns="0" bIns="0" rtlCol="0">
            <a:spAutoFit/>
          </a:bodyPr>
          <a:lstStyle/>
          <a:p>
            <a:pPr>
              <a:lnSpc>
                <a:spcPct val="100000"/>
              </a:lnSpc>
              <a:buFontTx/>
            </a:pPr>
            <a:r>
              <a:rPr lang="en-GB" sz="4200" b="1" kern="0" noProof="0" dirty="0">
                <a:solidFill>
                  <a:srgbClr val="002445"/>
                </a:solidFill>
                <a:latin typeface="+mj-lt"/>
                <a:ea typeface="+mj-ea"/>
                <a:cs typeface="+mj-cs"/>
              </a:rPr>
              <a:t>MISSION </a:t>
            </a:r>
          </a:p>
          <a:p>
            <a:pPr>
              <a:lnSpc>
                <a:spcPct val="95000"/>
              </a:lnSpc>
            </a:pPr>
            <a:endParaRPr lang="en-GB" noProof="0" dirty="0"/>
          </a:p>
          <a:p>
            <a:pPr>
              <a:lnSpc>
                <a:spcPct val="95000"/>
              </a:lnSpc>
            </a:pPr>
            <a:r>
              <a:rPr lang="en-GB" sz="2100" noProof="0" dirty="0">
                <a:solidFill>
                  <a:srgbClr val="002445"/>
                </a:solidFill>
              </a:rPr>
              <a:t>Aarhus University’s mission is to contribute to society’s welfare and sustainable development. We achieve this through our research and research-based degree programmes of internationally distinguished excellence, and in close collaboration with the public and private sector and civil society.</a:t>
            </a:r>
          </a:p>
        </p:txBody>
      </p:sp>
      <p:pic>
        <p:nvPicPr>
          <p:cNvPr id="7" name="Billede 6">
            <a:extLst>
              <a:ext uri="{FF2B5EF4-FFF2-40B4-BE49-F238E27FC236}">
                <a16:creationId xmlns:a16="http://schemas.microsoft.com/office/drawing/2014/main" id="{2E115E28-5711-B4C3-F91A-4615CC43867F}"/>
              </a:ext>
            </a:extLst>
          </p:cNvPr>
          <p:cNvPicPr>
            <a:picLocks noChangeAspect="1"/>
          </p:cNvPicPr>
          <p:nvPr/>
        </p:nvPicPr>
        <p:blipFill>
          <a:blip r:embed="rId3"/>
          <a:srcRect l="9713" t="12107" r="10248" b="12107"/>
          <a:stretch>
            <a:fillRect/>
          </a:stretch>
        </p:blipFill>
        <p:spPr>
          <a:xfrm>
            <a:off x="7123477" y="5607"/>
            <a:ext cx="5084575" cy="6858000"/>
          </a:xfrm>
          <a:prstGeom prst="rect">
            <a:avLst/>
          </a:prstGeom>
        </p:spPr>
      </p:pic>
      <p:pic>
        <p:nvPicPr>
          <p:cNvPr id="5" name="Billede 4">
            <a:extLst>
              <a:ext uri="{FF2B5EF4-FFF2-40B4-BE49-F238E27FC236}">
                <a16:creationId xmlns:a16="http://schemas.microsoft.com/office/drawing/2014/main" id="{CE030285-D526-EF88-B2C2-165C6C23295E}"/>
              </a:ext>
            </a:extLst>
          </p:cNvPr>
          <p:cNvPicPr>
            <a:picLocks noChangeAspect="1"/>
          </p:cNvPicPr>
          <p:nvPr/>
        </p:nvPicPr>
        <p:blipFill>
          <a:blip r:embed="rId3"/>
          <a:srcRect l="9713" t="12107" r="10248" b="12107"/>
          <a:stretch>
            <a:fillRect/>
          </a:stretch>
        </p:blipFill>
        <p:spPr>
          <a:xfrm>
            <a:off x="7105839" y="5607"/>
            <a:ext cx="5084575" cy="6858000"/>
          </a:xfrm>
          <a:prstGeom prst="rect">
            <a:avLst/>
          </a:prstGeom>
        </p:spPr>
      </p:pic>
      <p:pic>
        <p:nvPicPr>
          <p:cNvPr id="8" name="SecondaryLogo">
            <a:extLst>
              <a:ext uri="{FF2B5EF4-FFF2-40B4-BE49-F238E27FC236}">
                <a16:creationId xmlns:a16="http://schemas.microsoft.com/office/drawing/2014/main" id="{CD11E340-F3E8-21C9-8E50-5AF54B5D0A37}"/>
              </a:ext>
            </a:extLst>
          </p:cNvPr>
          <p:cNvPicPr>
            <a:picLocks noChangeAspect="1"/>
          </p:cNvPicPr>
          <p:nvPr/>
        </p:nvPicPr>
        <p:blipFill>
          <a:blip r:embed="rId4"/>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1062577064"/>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42DC7-9A5A-C9A3-78B2-B4D4DAA77609}"/>
            </a:ext>
          </a:extLst>
        </p:cNvPr>
        <p:cNvGrpSpPr/>
        <p:nvPr/>
      </p:nvGrpSpPr>
      <p:grpSpPr>
        <a:xfrm>
          <a:off x="0" y="0"/>
          <a:ext cx="0" cy="0"/>
          <a:chOff x="0" y="0"/>
          <a:chExt cx="0" cy="0"/>
        </a:xfrm>
      </p:grpSpPr>
      <p:sp>
        <p:nvSpPr>
          <p:cNvPr id="4" name="Tekstfelt 3">
            <a:extLst>
              <a:ext uri="{FF2B5EF4-FFF2-40B4-BE49-F238E27FC236}">
                <a16:creationId xmlns:a16="http://schemas.microsoft.com/office/drawing/2014/main" id="{0AE795F6-9AA2-483E-592D-AADB04485338}"/>
              </a:ext>
            </a:extLst>
          </p:cNvPr>
          <p:cNvSpPr txBox="1"/>
          <p:nvPr/>
        </p:nvSpPr>
        <p:spPr>
          <a:xfrm>
            <a:off x="6231555" y="323195"/>
            <a:ext cx="5476788" cy="646331"/>
          </a:xfrm>
          <a:prstGeom prst="rect">
            <a:avLst/>
          </a:prstGeom>
          <a:noFill/>
        </p:spPr>
        <p:txBody>
          <a:bodyPr wrap="square" lIns="0" tIns="0" rIns="0" bIns="0" rtlCol="0">
            <a:spAutoFit/>
          </a:bodyPr>
          <a:lstStyle/>
          <a:p>
            <a:pPr>
              <a:lnSpc>
                <a:spcPct val="100000"/>
              </a:lnSpc>
              <a:buFontTx/>
            </a:pPr>
            <a:r>
              <a:rPr lang="en-GB" sz="4200" b="1" kern="0" noProof="0" dirty="0">
                <a:solidFill>
                  <a:srgbClr val="002445"/>
                </a:solidFill>
                <a:latin typeface="+mj-lt"/>
                <a:ea typeface="+mj-ea"/>
                <a:cs typeface="+mj-cs"/>
              </a:rPr>
              <a:t>VALUES</a:t>
            </a:r>
          </a:p>
        </p:txBody>
      </p:sp>
      <p:sp>
        <p:nvSpPr>
          <p:cNvPr id="9" name="Tekstfelt 8">
            <a:extLst>
              <a:ext uri="{FF2B5EF4-FFF2-40B4-BE49-F238E27FC236}">
                <a16:creationId xmlns:a16="http://schemas.microsoft.com/office/drawing/2014/main" id="{9216E60B-C22D-E8B3-A19E-4A220F4B32CA}"/>
              </a:ext>
            </a:extLst>
          </p:cNvPr>
          <p:cNvSpPr txBox="1"/>
          <p:nvPr/>
        </p:nvSpPr>
        <p:spPr>
          <a:xfrm>
            <a:off x="6596704" y="1632872"/>
            <a:ext cx="4746493" cy="5899051"/>
          </a:xfrm>
          <a:prstGeom prst="rect">
            <a:avLst/>
          </a:prstGeom>
          <a:noFill/>
        </p:spPr>
        <p:txBody>
          <a:bodyPr wrap="square" lIns="0" tIns="0" rIns="0" bIns="0" rtlCol="0">
            <a:spAutoFit/>
          </a:bodyPr>
          <a:lstStyle/>
          <a:p>
            <a:pPr>
              <a:lnSpc>
                <a:spcPct val="100000"/>
              </a:lnSpc>
              <a:spcBef>
                <a:spcPts val="240"/>
              </a:spcBef>
            </a:pPr>
            <a:r>
              <a:rPr lang="en-GB" sz="2000" noProof="0" dirty="0">
                <a:solidFill>
                  <a:srgbClr val="002445"/>
                </a:solidFill>
              </a:rPr>
              <a:t>Freedom of expression and academic freedom</a:t>
            </a:r>
          </a:p>
          <a:p>
            <a:pPr>
              <a:lnSpc>
                <a:spcPct val="100000"/>
              </a:lnSpc>
              <a:spcBef>
                <a:spcPts val="240"/>
              </a:spcBef>
            </a:pPr>
            <a:br>
              <a:rPr lang="en-GB" sz="2000" noProof="0" dirty="0">
                <a:solidFill>
                  <a:srgbClr val="002445"/>
                </a:solidFill>
              </a:rPr>
            </a:br>
            <a:r>
              <a:rPr lang="en-GB" sz="2000" noProof="0" dirty="0">
                <a:solidFill>
                  <a:srgbClr val="002445"/>
                </a:solidFill>
              </a:rPr>
              <a:t>Academic excellence and integrity</a:t>
            </a:r>
          </a:p>
          <a:p>
            <a:pPr>
              <a:lnSpc>
                <a:spcPct val="100000"/>
              </a:lnSpc>
              <a:spcBef>
                <a:spcPts val="240"/>
              </a:spcBef>
            </a:pPr>
            <a:endParaRPr lang="en-GB" sz="2000" noProof="0" dirty="0">
              <a:solidFill>
                <a:srgbClr val="002445"/>
              </a:solidFill>
            </a:endParaRPr>
          </a:p>
          <a:p>
            <a:pPr>
              <a:lnSpc>
                <a:spcPct val="100000"/>
              </a:lnSpc>
              <a:spcBef>
                <a:spcPts val="240"/>
              </a:spcBef>
            </a:pPr>
            <a:r>
              <a:rPr lang="en-GB" sz="2000" noProof="0" dirty="0">
                <a:solidFill>
                  <a:srgbClr val="002445"/>
                </a:solidFill>
              </a:rPr>
              <a:t>Community and collaboration</a:t>
            </a:r>
          </a:p>
          <a:p>
            <a:pPr>
              <a:lnSpc>
                <a:spcPct val="100000"/>
              </a:lnSpc>
              <a:spcBef>
                <a:spcPts val="240"/>
              </a:spcBef>
            </a:pPr>
            <a:endParaRPr lang="en-GB" sz="2000" noProof="0" dirty="0">
              <a:solidFill>
                <a:srgbClr val="002445"/>
              </a:solidFill>
            </a:endParaRPr>
          </a:p>
          <a:p>
            <a:pPr>
              <a:lnSpc>
                <a:spcPct val="100000"/>
              </a:lnSpc>
              <a:spcBef>
                <a:spcPts val="240"/>
              </a:spcBef>
            </a:pPr>
            <a:r>
              <a:rPr lang="en-GB" sz="2000" noProof="0" dirty="0">
                <a:solidFill>
                  <a:srgbClr val="002445"/>
                </a:solidFill>
              </a:rPr>
              <a:t>Support and respect</a:t>
            </a:r>
          </a:p>
          <a:p>
            <a:pPr>
              <a:lnSpc>
                <a:spcPct val="100000"/>
              </a:lnSpc>
              <a:spcBef>
                <a:spcPts val="240"/>
              </a:spcBef>
            </a:pPr>
            <a:r>
              <a:rPr lang="en-GB" sz="2000" noProof="0" dirty="0">
                <a:solidFill>
                  <a:schemeClr val="bg1"/>
                </a:solidFill>
              </a:rPr>
              <a:t>.</a:t>
            </a:r>
            <a:endParaRPr lang="en-GB" sz="2000" noProof="0" dirty="0">
              <a:solidFill>
                <a:srgbClr val="002445"/>
              </a:solidFill>
            </a:endParaRPr>
          </a:p>
          <a:p>
            <a:pPr>
              <a:lnSpc>
                <a:spcPct val="100000"/>
              </a:lnSpc>
              <a:spcBef>
                <a:spcPts val="240"/>
              </a:spcBef>
            </a:pPr>
            <a:r>
              <a:rPr lang="en-GB" sz="2000" noProof="0" dirty="0">
                <a:solidFill>
                  <a:srgbClr val="002445"/>
                </a:solidFill>
              </a:rPr>
              <a:t>Diversity, gender equality and inclusion</a:t>
            </a:r>
          </a:p>
          <a:p>
            <a:pPr>
              <a:lnSpc>
                <a:spcPct val="100000"/>
              </a:lnSpc>
              <a:spcBef>
                <a:spcPts val="240"/>
              </a:spcBef>
            </a:pPr>
            <a:endParaRPr lang="en-GB" sz="2000" noProof="0" dirty="0">
              <a:solidFill>
                <a:srgbClr val="002445"/>
              </a:solidFill>
            </a:endParaRPr>
          </a:p>
          <a:p>
            <a:pPr>
              <a:lnSpc>
                <a:spcPct val="100000"/>
              </a:lnSpc>
              <a:spcBef>
                <a:spcPts val="240"/>
              </a:spcBef>
            </a:pPr>
            <a:r>
              <a:rPr lang="en-GB" sz="2000" noProof="0" dirty="0">
                <a:solidFill>
                  <a:srgbClr val="002445"/>
                </a:solidFill>
              </a:rPr>
              <a:t>Democracy and involvement</a:t>
            </a:r>
          </a:p>
          <a:p>
            <a:pPr>
              <a:lnSpc>
                <a:spcPct val="100000"/>
              </a:lnSpc>
              <a:spcBef>
                <a:spcPts val="240"/>
              </a:spcBef>
            </a:pPr>
            <a:endParaRPr lang="en-GB" sz="2400" noProof="0" dirty="0">
              <a:solidFill>
                <a:srgbClr val="002445"/>
              </a:solidFill>
            </a:endParaRPr>
          </a:p>
          <a:p>
            <a:pPr>
              <a:lnSpc>
                <a:spcPct val="100000"/>
              </a:lnSpc>
              <a:spcBef>
                <a:spcPts val="240"/>
              </a:spcBef>
            </a:pPr>
            <a:endParaRPr lang="en-GB" sz="2400" noProof="0" dirty="0">
              <a:solidFill>
                <a:srgbClr val="002445"/>
              </a:solidFill>
            </a:endParaRPr>
          </a:p>
          <a:p>
            <a:pPr>
              <a:lnSpc>
                <a:spcPct val="100000"/>
              </a:lnSpc>
              <a:spcBef>
                <a:spcPts val="240"/>
              </a:spcBef>
            </a:pPr>
            <a:endParaRPr lang="en-GB" sz="2400" noProof="0" dirty="0">
              <a:solidFill>
                <a:srgbClr val="002445"/>
              </a:solidFill>
            </a:endParaRPr>
          </a:p>
          <a:p>
            <a:pPr>
              <a:lnSpc>
                <a:spcPct val="100000"/>
              </a:lnSpc>
              <a:spcBef>
                <a:spcPts val="240"/>
              </a:spcBef>
            </a:pPr>
            <a:endParaRPr lang="en-GB" sz="2400" noProof="0" dirty="0">
              <a:solidFill>
                <a:srgbClr val="002445"/>
              </a:solidFill>
            </a:endParaRPr>
          </a:p>
          <a:p>
            <a:pPr>
              <a:lnSpc>
                <a:spcPct val="100000"/>
              </a:lnSpc>
              <a:spcBef>
                <a:spcPts val="240"/>
              </a:spcBef>
            </a:pPr>
            <a:endParaRPr lang="en-GB" sz="2400" noProof="0" dirty="0">
              <a:solidFill>
                <a:srgbClr val="002445"/>
              </a:solidFill>
            </a:endParaRPr>
          </a:p>
        </p:txBody>
      </p:sp>
      <p:grpSp>
        <p:nvGrpSpPr>
          <p:cNvPr id="16" name="Gruppe 15">
            <a:extLst>
              <a:ext uri="{FF2B5EF4-FFF2-40B4-BE49-F238E27FC236}">
                <a16:creationId xmlns:a16="http://schemas.microsoft.com/office/drawing/2014/main" id="{14C05F3D-1396-36F7-7EFE-BDFFFA473F65}"/>
              </a:ext>
            </a:extLst>
          </p:cNvPr>
          <p:cNvGrpSpPr/>
          <p:nvPr/>
        </p:nvGrpSpPr>
        <p:grpSpPr>
          <a:xfrm>
            <a:off x="6280399" y="1842258"/>
            <a:ext cx="144016" cy="3647010"/>
            <a:chOff x="1080947" y="2186153"/>
            <a:chExt cx="144016" cy="3647010"/>
          </a:xfrm>
          <a:solidFill>
            <a:srgbClr val="002445"/>
          </a:solidFill>
        </p:grpSpPr>
        <p:sp>
          <p:nvSpPr>
            <p:cNvPr id="6" name="Ellipse 5">
              <a:extLst>
                <a:ext uri="{FF2B5EF4-FFF2-40B4-BE49-F238E27FC236}">
                  <a16:creationId xmlns:a16="http://schemas.microsoft.com/office/drawing/2014/main" id="{53A540A2-B4CE-934B-2981-212A37A10FA6}"/>
                </a:ext>
              </a:extLst>
            </p:cNvPr>
            <p:cNvSpPr/>
            <p:nvPr/>
          </p:nvSpPr>
          <p:spPr bwMode="auto">
            <a:xfrm>
              <a:off x="1080947" y="2186153"/>
              <a:ext cx="144016" cy="144016"/>
            </a:xfrm>
            <a:prstGeom prst="ellipse">
              <a:avLst/>
            </a:prstGeom>
            <a:grp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GB" sz="1600" noProof="0" dirty="0">
                  <a:solidFill>
                    <a:schemeClr val="bg1"/>
                  </a:solidFill>
                  <a:latin typeface="AU Passata" pitchFamily="34" charset="0"/>
                </a:rPr>
                <a:t>v</a:t>
              </a:r>
            </a:p>
          </p:txBody>
        </p:sp>
        <p:sp>
          <p:nvSpPr>
            <p:cNvPr id="8" name="Ellipse 7">
              <a:extLst>
                <a:ext uri="{FF2B5EF4-FFF2-40B4-BE49-F238E27FC236}">
                  <a16:creationId xmlns:a16="http://schemas.microsoft.com/office/drawing/2014/main" id="{1573B315-3720-8C0F-3809-376F7190CDEE}"/>
                </a:ext>
              </a:extLst>
            </p:cNvPr>
            <p:cNvSpPr/>
            <p:nvPr/>
          </p:nvSpPr>
          <p:spPr bwMode="auto">
            <a:xfrm>
              <a:off x="1080947" y="2997837"/>
              <a:ext cx="144016" cy="144016"/>
            </a:xfrm>
            <a:prstGeom prst="ellipse">
              <a:avLst/>
            </a:prstGeom>
            <a:grp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GB" sz="1600" noProof="0" dirty="0">
                  <a:solidFill>
                    <a:schemeClr val="bg1"/>
                  </a:solidFill>
                  <a:latin typeface="AU Passata" pitchFamily="34" charset="0"/>
                </a:rPr>
                <a:t>v</a:t>
              </a:r>
            </a:p>
          </p:txBody>
        </p:sp>
        <p:sp>
          <p:nvSpPr>
            <p:cNvPr id="11" name="Ellipse 10">
              <a:extLst>
                <a:ext uri="{FF2B5EF4-FFF2-40B4-BE49-F238E27FC236}">
                  <a16:creationId xmlns:a16="http://schemas.microsoft.com/office/drawing/2014/main" id="{E233CCA6-98FA-E680-EC39-8E991C36DA5A}"/>
                </a:ext>
              </a:extLst>
            </p:cNvPr>
            <p:cNvSpPr/>
            <p:nvPr/>
          </p:nvSpPr>
          <p:spPr bwMode="auto">
            <a:xfrm>
              <a:off x="1080947" y="3625426"/>
              <a:ext cx="144016" cy="144016"/>
            </a:xfrm>
            <a:prstGeom prst="ellipse">
              <a:avLst/>
            </a:prstGeom>
            <a:grp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GB" sz="1600" noProof="0" dirty="0">
                  <a:solidFill>
                    <a:schemeClr val="bg1"/>
                  </a:solidFill>
                  <a:latin typeface="AU Passata" pitchFamily="34" charset="0"/>
                </a:rPr>
                <a:t>v</a:t>
              </a:r>
            </a:p>
          </p:txBody>
        </p:sp>
        <p:sp>
          <p:nvSpPr>
            <p:cNvPr id="13" name="Ellipse 12">
              <a:extLst>
                <a:ext uri="{FF2B5EF4-FFF2-40B4-BE49-F238E27FC236}">
                  <a16:creationId xmlns:a16="http://schemas.microsoft.com/office/drawing/2014/main" id="{3A4CB729-A10C-AC49-9BA6-116F8145A2AA}"/>
                </a:ext>
              </a:extLst>
            </p:cNvPr>
            <p:cNvSpPr/>
            <p:nvPr/>
          </p:nvSpPr>
          <p:spPr bwMode="auto">
            <a:xfrm>
              <a:off x="1080947" y="4328982"/>
              <a:ext cx="144016" cy="144016"/>
            </a:xfrm>
            <a:prstGeom prst="ellipse">
              <a:avLst/>
            </a:prstGeom>
            <a:grp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GB" sz="1600" noProof="0" dirty="0">
                  <a:solidFill>
                    <a:schemeClr val="bg1"/>
                  </a:solidFill>
                  <a:latin typeface="AU Passata" pitchFamily="34" charset="0"/>
                </a:rPr>
                <a:t>v</a:t>
              </a:r>
            </a:p>
          </p:txBody>
        </p:sp>
        <p:sp>
          <p:nvSpPr>
            <p:cNvPr id="14" name="Ellipse 13">
              <a:extLst>
                <a:ext uri="{FF2B5EF4-FFF2-40B4-BE49-F238E27FC236}">
                  <a16:creationId xmlns:a16="http://schemas.microsoft.com/office/drawing/2014/main" id="{6E9C60DE-A99A-DCE1-1C85-F63756565DC7}"/>
                </a:ext>
              </a:extLst>
            </p:cNvPr>
            <p:cNvSpPr/>
            <p:nvPr/>
          </p:nvSpPr>
          <p:spPr bwMode="auto">
            <a:xfrm>
              <a:off x="1080947" y="5023849"/>
              <a:ext cx="144016" cy="144016"/>
            </a:xfrm>
            <a:prstGeom prst="ellipse">
              <a:avLst/>
            </a:prstGeom>
            <a:grp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GB" sz="1600" noProof="0" dirty="0">
                  <a:solidFill>
                    <a:schemeClr val="bg1"/>
                  </a:solidFill>
                  <a:latin typeface="AU Passata" pitchFamily="34" charset="0"/>
                </a:rPr>
                <a:t>v</a:t>
              </a:r>
            </a:p>
          </p:txBody>
        </p:sp>
        <p:sp>
          <p:nvSpPr>
            <p:cNvPr id="15" name="Ellipse 14">
              <a:extLst>
                <a:ext uri="{FF2B5EF4-FFF2-40B4-BE49-F238E27FC236}">
                  <a16:creationId xmlns:a16="http://schemas.microsoft.com/office/drawing/2014/main" id="{490AD2C9-A62C-B759-E31E-65E289723937}"/>
                </a:ext>
              </a:extLst>
            </p:cNvPr>
            <p:cNvSpPr/>
            <p:nvPr/>
          </p:nvSpPr>
          <p:spPr bwMode="auto">
            <a:xfrm>
              <a:off x="1080947" y="5689147"/>
              <a:ext cx="144016" cy="144016"/>
            </a:xfrm>
            <a:prstGeom prst="ellipse">
              <a:avLst/>
            </a:prstGeom>
            <a:grp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r>
                <a:rPr lang="en-GB" sz="1600" noProof="0" dirty="0">
                  <a:solidFill>
                    <a:schemeClr val="bg1"/>
                  </a:solidFill>
                  <a:latin typeface="AU Passata" pitchFamily="34" charset="0"/>
                </a:rPr>
                <a:t>v</a:t>
              </a:r>
            </a:p>
          </p:txBody>
        </p:sp>
      </p:grpSp>
      <p:cxnSp>
        <p:nvCxnSpPr>
          <p:cNvPr id="18" name="Lige forbindelse 17">
            <a:extLst>
              <a:ext uri="{FF2B5EF4-FFF2-40B4-BE49-F238E27FC236}">
                <a16:creationId xmlns:a16="http://schemas.microsoft.com/office/drawing/2014/main" id="{0B2016E2-DD91-FE3F-AC24-D189D90F931D}"/>
              </a:ext>
            </a:extLst>
          </p:cNvPr>
          <p:cNvCxnSpPr>
            <a:cxnSpLocks/>
          </p:cNvCxnSpPr>
          <p:nvPr/>
        </p:nvCxnSpPr>
        <p:spPr bwMode="auto">
          <a:xfrm>
            <a:off x="6352407" y="2077554"/>
            <a:ext cx="0" cy="432048"/>
          </a:xfrm>
          <a:prstGeom prst="line">
            <a:avLst/>
          </a:prstGeom>
          <a:solidFill>
            <a:schemeClr val="accent2"/>
          </a:solidFill>
          <a:ln w="15875" cap="flat" cmpd="sng" algn="ctr">
            <a:solidFill>
              <a:schemeClr val="bg1">
                <a:lumMod val="85000"/>
              </a:schemeClr>
            </a:solidFill>
            <a:prstDash val="solid"/>
            <a:round/>
            <a:headEnd type="none" w="med" len="med"/>
            <a:tailEnd type="none" w="med" len="med"/>
          </a:ln>
          <a:effectLst/>
        </p:spPr>
      </p:cxnSp>
      <p:cxnSp>
        <p:nvCxnSpPr>
          <p:cNvPr id="20" name="Lige forbindelse 19">
            <a:extLst>
              <a:ext uri="{FF2B5EF4-FFF2-40B4-BE49-F238E27FC236}">
                <a16:creationId xmlns:a16="http://schemas.microsoft.com/office/drawing/2014/main" id="{543AE309-D01D-DF3F-7265-289E2C6C67A0}"/>
              </a:ext>
            </a:extLst>
          </p:cNvPr>
          <p:cNvCxnSpPr>
            <a:cxnSpLocks/>
            <a:stCxn id="8" idx="4"/>
          </p:cNvCxnSpPr>
          <p:nvPr/>
        </p:nvCxnSpPr>
        <p:spPr bwMode="auto">
          <a:xfrm>
            <a:off x="6352407" y="2797958"/>
            <a:ext cx="0" cy="373668"/>
          </a:xfrm>
          <a:prstGeom prst="line">
            <a:avLst/>
          </a:prstGeom>
          <a:solidFill>
            <a:schemeClr val="accent2"/>
          </a:solidFill>
          <a:ln w="15875" cap="flat" cmpd="sng" algn="ctr">
            <a:solidFill>
              <a:schemeClr val="bg1">
                <a:lumMod val="85000"/>
              </a:schemeClr>
            </a:solidFill>
            <a:prstDash val="solid"/>
            <a:round/>
            <a:headEnd type="none" w="med" len="med"/>
            <a:tailEnd type="none" w="med" len="med"/>
          </a:ln>
          <a:effectLst/>
        </p:spPr>
      </p:cxnSp>
      <p:cxnSp>
        <p:nvCxnSpPr>
          <p:cNvPr id="21" name="Lige forbindelse 20">
            <a:extLst>
              <a:ext uri="{FF2B5EF4-FFF2-40B4-BE49-F238E27FC236}">
                <a16:creationId xmlns:a16="http://schemas.microsoft.com/office/drawing/2014/main" id="{2C597A7E-2EBD-B102-E56D-CA0948F7D621}"/>
              </a:ext>
            </a:extLst>
          </p:cNvPr>
          <p:cNvCxnSpPr>
            <a:cxnSpLocks/>
          </p:cNvCxnSpPr>
          <p:nvPr/>
        </p:nvCxnSpPr>
        <p:spPr bwMode="auto">
          <a:xfrm>
            <a:off x="6352407" y="3474172"/>
            <a:ext cx="0" cy="432048"/>
          </a:xfrm>
          <a:prstGeom prst="line">
            <a:avLst/>
          </a:prstGeom>
          <a:solidFill>
            <a:schemeClr val="accent2"/>
          </a:solidFill>
          <a:ln w="15875" cap="flat" cmpd="sng" algn="ctr">
            <a:solidFill>
              <a:schemeClr val="bg1">
                <a:lumMod val="85000"/>
              </a:schemeClr>
            </a:solidFill>
            <a:prstDash val="solid"/>
            <a:round/>
            <a:headEnd type="none" w="med" len="med"/>
            <a:tailEnd type="none" w="med" len="med"/>
          </a:ln>
          <a:effectLst/>
        </p:spPr>
      </p:cxnSp>
      <p:cxnSp>
        <p:nvCxnSpPr>
          <p:cNvPr id="22" name="Lige forbindelse 21">
            <a:extLst>
              <a:ext uri="{FF2B5EF4-FFF2-40B4-BE49-F238E27FC236}">
                <a16:creationId xmlns:a16="http://schemas.microsoft.com/office/drawing/2014/main" id="{12CD1726-745F-62EA-3C6C-0095F358FB5A}"/>
              </a:ext>
            </a:extLst>
          </p:cNvPr>
          <p:cNvCxnSpPr>
            <a:cxnSpLocks/>
          </p:cNvCxnSpPr>
          <p:nvPr/>
        </p:nvCxnSpPr>
        <p:spPr bwMode="auto">
          <a:xfrm>
            <a:off x="6352407" y="4150136"/>
            <a:ext cx="0" cy="432048"/>
          </a:xfrm>
          <a:prstGeom prst="line">
            <a:avLst/>
          </a:prstGeom>
          <a:solidFill>
            <a:schemeClr val="accent2"/>
          </a:solidFill>
          <a:ln w="15875" cap="flat" cmpd="sng" algn="ctr">
            <a:solidFill>
              <a:schemeClr val="bg1">
                <a:lumMod val="85000"/>
              </a:schemeClr>
            </a:solidFill>
            <a:prstDash val="solid"/>
            <a:round/>
            <a:headEnd type="none" w="med" len="med"/>
            <a:tailEnd type="none" w="med" len="med"/>
          </a:ln>
          <a:effectLst/>
        </p:spPr>
      </p:cxnSp>
      <p:cxnSp>
        <p:nvCxnSpPr>
          <p:cNvPr id="23" name="Lige forbindelse 22">
            <a:extLst>
              <a:ext uri="{FF2B5EF4-FFF2-40B4-BE49-F238E27FC236}">
                <a16:creationId xmlns:a16="http://schemas.microsoft.com/office/drawing/2014/main" id="{4F57370B-8C9F-7E4D-D9E8-A55262D54549}"/>
              </a:ext>
            </a:extLst>
          </p:cNvPr>
          <p:cNvCxnSpPr>
            <a:cxnSpLocks/>
          </p:cNvCxnSpPr>
          <p:nvPr/>
        </p:nvCxnSpPr>
        <p:spPr bwMode="auto">
          <a:xfrm>
            <a:off x="6352407" y="4870228"/>
            <a:ext cx="0" cy="432048"/>
          </a:xfrm>
          <a:prstGeom prst="line">
            <a:avLst/>
          </a:prstGeom>
          <a:solidFill>
            <a:schemeClr val="accent2"/>
          </a:solidFill>
          <a:ln w="15875" cap="flat" cmpd="sng" algn="ctr">
            <a:solidFill>
              <a:schemeClr val="bg1">
                <a:lumMod val="85000"/>
              </a:schemeClr>
            </a:solidFill>
            <a:prstDash val="solid"/>
            <a:round/>
            <a:headEnd type="none" w="med" len="med"/>
            <a:tailEnd type="none" w="med" len="med"/>
          </a:ln>
          <a:effectLst/>
        </p:spPr>
      </p:cxnSp>
      <p:pic>
        <p:nvPicPr>
          <p:cNvPr id="10" name="object 3">
            <a:extLst>
              <a:ext uri="{FF2B5EF4-FFF2-40B4-BE49-F238E27FC236}">
                <a16:creationId xmlns:a16="http://schemas.microsoft.com/office/drawing/2014/main" id="{5C003EE9-1F52-9BF7-7D26-C0B65264D375}"/>
              </a:ext>
            </a:extLst>
          </p:cNvPr>
          <p:cNvPicPr/>
          <p:nvPr/>
        </p:nvPicPr>
        <p:blipFill>
          <a:blip r:embed="rId3" cstate="print"/>
          <a:srcRect l="245" t="371" r="-20524" b="4946"/>
          <a:stretch>
            <a:fillRect/>
          </a:stretch>
        </p:blipFill>
        <p:spPr>
          <a:xfrm>
            <a:off x="1588" y="0"/>
            <a:ext cx="6130738" cy="6858000"/>
          </a:xfrm>
          <a:prstGeom prst="rect">
            <a:avLst/>
          </a:prstGeom>
        </p:spPr>
      </p:pic>
    </p:spTree>
    <p:extLst>
      <p:ext uri="{BB962C8B-B14F-4D97-AF65-F5344CB8AC3E}">
        <p14:creationId xmlns:p14="http://schemas.microsoft.com/office/powerpoint/2010/main" val="341223898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665E3FCA-6C50-B041-A273-7C4F1D1FAE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4"/>
            <a:ext cx="12537154" cy="7051789"/>
          </a:xfrm>
          <a:prstGeom prst="rect">
            <a:avLst/>
          </a:prstGeom>
        </p:spPr>
      </p:pic>
      <p:sp>
        <p:nvSpPr>
          <p:cNvPr id="2" name="Titel 1">
            <a:extLst>
              <a:ext uri="{FF2B5EF4-FFF2-40B4-BE49-F238E27FC236}">
                <a16:creationId xmlns:a16="http://schemas.microsoft.com/office/drawing/2014/main" id="{CD556085-B6FB-75AD-E76F-0F7ECA27EC09}"/>
              </a:ext>
            </a:extLst>
          </p:cNvPr>
          <p:cNvSpPr>
            <a:spLocks noGrp="1"/>
          </p:cNvSpPr>
          <p:nvPr>
            <p:ph type="title"/>
          </p:nvPr>
        </p:nvSpPr>
        <p:spPr>
          <a:xfrm>
            <a:off x="660464" y="365923"/>
            <a:ext cx="11560010" cy="1309328"/>
          </a:xfrm>
        </p:spPr>
        <p:txBody>
          <a:bodyPr/>
          <a:lstStyle/>
          <a:p>
            <a:r>
              <a:rPr lang="en-GB" sz="4200" noProof="0" dirty="0">
                <a:solidFill>
                  <a:schemeClr val="bg1"/>
                </a:solidFill>
              </a:rPr>
              <a:t>Tech 2030</a:t>
            </a:r>
          </a:p>
        </p:txBody>
      </p:sp>
      <p:sp>
        <p:nvSpPr>
          <p:cNvPr id="3" name="Pladsholder til indhold 2">
            <a:extLst>
              <a:ext uri="{FF2B5EF4-FFF2-40B4-BE49-F238E27FC236}">
                <a16:creationId xmlns:a16="http://schemas.microsoft.com/office/drawing/2014/main" id="{EE6DF084-AFA4-1A77-F21C-0298E4EDEB8A}"/>
              </a:ext>
            </a:extLst>
          </p:cNvPr>
          <p:cNvSpPr>
            <a:spLocks noGrp="1"/>
          </p:cNvSpPr>
          <p:nvPr>
            <p:ph idx="1"/>
          </p:nvPr>
        </p:nvSpPr>
        <p:spPr>
          <a:xfrm>
            <a:off x="986095" y="1960079"/>
            <a:ext cx="5220741" cy="3937484"/>
          </a:xfrm>
        </p:spPr>
        <p:txBody>
          <a:bodyPr/>
          <a:lstStyle/>
          <a:p>
            <a:pPr marL="457200" indent="-457200">
              <a:buClr>
                <a:schemeClr val="bg1"/>
              </a:buClr>
              <a:buFont typeface="Courier New" panose="02070309020205020404" pitchFamily="49" charset="0"/>
              <a:buChar char="o"/>
            </a:pPr>
            <a:endParaRPr lang="en-GB" sz="2800" b="1" noProof="0" dirty="0"/>
          </a:p>
          <a:p>
            <a:pPr marL="457200" indent="-457200">
              <a:buClr>
                <a:schemeClr val="bg1"/>
              </a:buClr>
              <a:buFont typeface="Courier New" panose="02070309020205020404" pitchFamily="49" charset="0"/>
              <a:buChar char="o"/>
            </a:pPr>
            <a:r>
              <a:rPr lang="en-GB" sz="2800" noProof="0" dirty="0">
                <a:solidFill>
                  <a:schemeClr val="bg1"/>
                </a:solidFill>
                <a:latin typeface="+mj-lt"/>
              </a:rPr>
              <a:t>Tech is a </a:t>
            </a:r>
            <a:r>
              <a:rPr lang="en-GB" sz="2800" b="1" noProof="0" dirty="0">
                <a:solidFill>
                  <a:schemeClr val="bg1"/>
                </a:solidFill>
                <a:latin typeface="+mj-lt"/>
              </a:rPr>
              <a:t>collaborative</a:t>
            </a:r>
            <a:r>
              <a:rPr lang="en-GB" sz="2800" noProof="0" dirty="0">
                <a:solidFill>
                  <a:schemeClr val="bg1"/>
                </a:solidFill>
                <a:latin typeface="+mj-lt"/>
              </a:rPr>
              <a:t> and </a:t>
            </a:r>
            <a:r>
              <a:rPr lang="en-GB" sz="2800" b="1" noProof="0" dirty="0">
                <a:solidFill>
                  <a:schemeClr val="bg1"/>
                </a:solidFill>
                <a:latin typeface="+mj-lt"/>
              </a:rPr>
              <a:t>solution-oriented</a:t>
            </a:r>
            <a:r>
              <a:rPr lang="en-GB" sz="2800" noProof="0" dirty="0">
                <a:solidFill>
                  <a:schemeClr val="bg1"/>
                </a:solidFill>
                <a:latin typeface="+mj-lt"/>
              </a:rPr>
              <a:t> faculty.</a:t>
            </a:r>
          </a:p>
          <a:p>
            <a:pPr marL="457200" indent="-457200">
              <a:buClr>
                <a:schemeClr val="bg1"/>
              </a:buClr>
              <a:buFont typeface="Courier New" panose="02070309020205020404" pitchFamily="49" charset="0"/>
              <a:buChar char="o"/>
            </a:pPr>
            <a:endParaRPr lang="en-GB" sz="2800" noProof="0" dirty="0">
              <a:solidFill>
                <a:schemeClr val="bg1"/>
              </a:solidFill>
              <a:latin typeface="+mj-lt"/>
            </a:endParaRPr>
          </a:p>
          <a:p>
            <a:pPr marL="457200" indent="-457200">
              <a:buClr>
                <a:schemeClr val="bg1"/>
              </a:buClr>
              <a:buFont typeface="Courier New" panose="02070309020205020404" pitchFamily="49" charset="0"/>
              <a:buChar char="o"/>
            </a:pPr>
            <a:r>
              <a:rPr lang="en-GB" sz="2800" noProof="0" dirty="0">
                <a:solidFill>
                  <a:schemeClr val="bg1"/>
                </a:solidFill>
                <a:latin typeface="+mj-lt"/>
              </a:rPr>
              <a:t>We want to create the basis for </a:t>
            </a:r>
            <a:r>
              <a:rPr lang="en-GB" sz="2800" b="1" noProof="0" dirty="0">
                <a:solidFill>
                  <a:schemeClr val="bg1"/>
                </a:solidFill>
                <a:latin typeface="+mj-lt"/>
              </a:rPr>
              <a:t>green and digital solutions </a:t>
            </a:r>
            <a:r>
              <a:rPr lang="en-GB" sz="2800" noProof="0" dirty="0">
                <a:solidFill>
                  <a:schemeClr val="bg1"/>
                </a:solidFill>
                <a:latin typeface="+mj-lt"/>
              </a:rPr>
              <a:t>with </a:t>
            </a:r>
            <a:r>
              <a:rPr lang="en-GB" sz="2800" b="1" noProof="0" dirty="0">
                <a:solidFill>
                  <a:schemeClr val="bg1"/>
                </a:solidFill>
                <a:latin typeface="+mj-lt"/>
              </a:rPr>
              <a:t>high societal impact</a:t>
            </a:r>
            <a:r>
              <a:rPr lang="en-GB" sz="2800" noProof="0" dirty="0">
                <a:solidFill>
                  <a:schemeClr val="bg1"/>
                </a:solidFill>
                <a:latin typeface="+mj-lt"/>
              </a:rPr>
              <a:t>.</a:t>
            </a:r>
          </a:p>
          <a:p>
            <a:pPr marL="342900" indent="-342900">
              <a:buClr>
                <a:schemeClr val="bg1"/>
              </a:buClr>
              <a:buFont typeface="Courier New" panose="02070309020205020404" pitchFamily="49" charset="0"/>
              <a:buChar char="o"/>
            </a:pPr>
            <a:endParaRPr lang="en-GB" noProof="0" dirty="0"/>
          </a:p>
        </p:txBody>
      </p:sp>
      <p:sp>
        <p:nvSpPr>
          <p:cNvPr id="4" name="Pladsholder til dato 3">
            <a:extLst>
              <a:ext uri="{FF2B5EF4-FFF2-40B4-BE49-F238E27FC236}">
                <a16:creationId xmlns:a16="http://schemas.microsoft.com/office/drawing/2014/main" id="{BA2FAA25-3CDC-5D7C-1453-55B97EB5F538}"/>
              </a:ext>
            </a:extLst>
          </p:cNvPr>
          <p:cNvSpPr>
            <a:spLocks noGrp="1"/>
          </p:cNvSpPr>
          <p:nvPr>
            <p:ph type="dt" sz="half" idx="10"/>
          </p:nvPr>
        </p:nvSpPr>
        <p:spPr/>
        <p:txBody>
          <a:bodyPr/>
          <a:lstStyle/>
          <a:p>
            <a:fld id="{E0B2A1EB-C508-4934-BE7F-19F16EF11F71}" type="datetime1">
              <a:rPr lang="en-GB" noProof="0" smtClean="0"/>
              <a:t>27/03/2026</a:t>
            </a:fld>
            <a:r>
              <a:rPr lang="en-GB" noProof="0" dirty="0"/>
              <a:t>03-09-2019</a:t>
            </a:r>
          </a:p>
        </p:txBody>
      </p:sp>
      <p:sp>
        <p:nvSpPr>
          <p:cNvPr id="17" name="OFF_logo1Computed">
            <a:extLst>
              <a:ext uri="{FF2B5EF4-FFF2-40B4-BE49-F238E27FC236}">
                <a16:creationId xmlns:a16="http://schemas.microsoft.com/office/drawing/2014/main" id="{BEBD1945-63E6-AC3F-BE45-0B2AF6B07FE4}"/>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8" name="Au logo">
            <a:extLst>
              <a:ext uri="{FF2B5EF4-FFF2-40B4-BE49-F238E27FC236}">
                <a16:creationId xmlns:a16="http://schemas.microsoft.com/office/drawing/2014/main" id="{BA99596C-9B09-D5CA-435D-EBB47EBADA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9" name="SecondaryLogo">
            <a:extLst>
              <a:ext uri="{FF2B5EF4-FFF2-40B4-BE49-F238E27FC236}">
                <a16:creationId xmlns:a16="http://schemas.microsoft.com/office/drawing/2014/main" id="{8809D1B1-2AF6-514E-2D9B-DEC49412F046}"/>
              </a:ext>
            </a:extLst>
          </p:cNvPr>
          <p:cNvPicPr>
            <a:picLocks noChangeAspect="1"/>
          </p:cNvPicPr>
          <p:nvPr/>
        </p:nvPicPr>
        <p:blipFill>
          <a:blip r:embed="rId5"/>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114030227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452FF-9D3F-5C92-EAF7-4E48E45B65B3}"/>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8BD044DF-EA87-8751-F216-0AF20EB034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6446" y="-819297"/>
            <a:ext cx="12552620" cy="8368413"/>
          </a:xfrm>
          <a:prstGeom prst="rect">
            <a:avLst/>
          </a:prstGeom>
        </p:spPr>
      </p:pic>
      <p:pic>
        <p:nvPicPr>
          <p:cNvPr id="7" name="Billede 6">
            <a:extLst>
              <a:ext uri="{FF2B5EF4-FFF2-40B4-BE49-F238E27FC236}">
                <a16:creationId xmlns:a16="http://schemas.microsoft.com/office/drawing/2014/main" id="{FA203BB5-7E68-5857-CBA8-480E3DBC8366}"/>
              </a:ext>
            </a:extLst>
          </p:cNvPr>
          <p:cNvPicPr>
            <a:picLocks noChangeAspect="1"/>
          </p:cNvPicPr>
          <p:nvPr/>
        </p:nvPicPr>
        <p:blipFill>
          <a:blip r:embed="rId4">
            <a:alphaModFix amt="75000"/>
            <a:extLst>
              <a:ext uri="{28A0092B-C50C-407E-A947-70E740481C1C}">
                <a14:useLocalDpi xmlns:a14="http://schemas.microsoft.com/office/drawing/2010/main" val="0"/>
              </a:ext>
            </a:extLst>
          </a:blip>
          <a:srcRect l="4993" r="3140" b="12496"/>
          <a:stretch>
            <a:fillRect/>
          </a:stretch>
        </p:blipFill>
        <p:spPr>
          <a:xfrm>
            <a:off x="303234" y="243185"/>
            <a:ext cx="11227322" cy="6015405"/>
          </a:xfrm>
          <a:prstGeom prst="rect">
            <a:avLst/>
          </a:prstGeom>
        </p:spPr>
      </p:pic>
      <p:sp>
        <p:nvSpPr>
          <p:cNvPr id="2" name="Title 1">
            <a:extLst>
              <a:ext uri="{FF2B5EF4-FFF2-40B4-BE49-F238E27FC236}">
                <a16:creationId xmlns:a16="http://schemas.microsoft.com/office/drawing/2014/main" id="{D27D32BD-C2F4-2364-988B-CF3E1E500DB1}"/>
              </a:ext>
            </a:extLst>
          </p:cNvPr>
          <p:cNvSpPr>
            <a:spLocks noGrp="1"/>
          </p:cNvSpPr>
          <p:nvPr>
            <p:ph type="title"/>
          </p:nvPr>
        </p:nvSpPr>
        <p:spPr>
          <a:xfrm>
            <a:off x="660464" y="365923"/>
            <a:ext cx="10512862" cy="1325218"/>
          </a:xfrm>
        </p:spPr>
        <p:txBody>
          <a:bodyPr>
            <a:normAutofit/>
          </a:bodyPr>
          <a:lstStyle/>
          <a:p>
            <a:r>
              <a:rPr lang="en-GB" sz="4200" noProof="0" dirty="0">
                <a:latin typeface="AU Passata" panose="020B0503030502030804" pitchFamily="34" charset="0"/>
                <a:ea typeface="+mn-ea"/>
                <a:cs typeface="+mn-cs"/>
              </a:rPr>
              <a:t>Tech impact: Resilience, innovation, and the mission‑oriented approach</a:t>
            </a:r>
          </a:p>
        </p:txBody>
      </p:sp>
      <p:sp>
        <p:nvSpPr>
          <p:cNvPr id="5" name="Pladsholder til indhold 2">
            <a:extLst>
              <a:ext uri="{FF2B5EF4-FFF2-40B4-BE49-F238E27FC236}">
                <a16:creationId xmlns:a16="http://schemas.microsoft.com/office/drawing/2014/main" id="{906D62DB-47F4-5823-D7F4-0E1BB5619F53}"/>
              </a:ext>
            </a:extLst>
          </p:cNvPr>
          <p:cNvSpPr>
            <a:spLocks noGrp="1"/>
          </p:cNvSpPr>
          <p:nvPr>
            <p:ph idx="1"/>
          </p:nvPr>
        </p:nvSpPr>
        <p:spPr>
          <a:xfrm>
            <a:off x="156102" y="2030404"/>
            <a:ext cx="11017224" cy="4228186"/>
          </a:xfrm>
        </p:spPr>
        <p:txBody>
          <a:bodyPr>
            <a:normAutofit fontScale="92500" lnSpcReduction="20000"/>
          </a:bodyPr>
          <a:lstStyle/>
          <a:p>
            <a:pPr marL="774900" lvl="1" indent="-342900">
              <a:lnSpc>
                <a:spcPct val="100000"/>
              </a:lnSpc>
              <a:buFont typeface="Courier New" panose="02070309020205020404" pitchFamily="49" charset="0"/>
              <a:buChar char="o"/>
            </a:pPr>
            <a:r>
              <a:rPr lang="en-GB" sz="3000" b="1" noProof="0" dirty="0">
                <a:latin typeface="AU Passata" panose="020B0503030502030804" pitchFamily="34" charset="0"/>
              </a:rPr>
              <a:t>	Resilience</a:t>
            </a:r>
            <a:r>
              <a:rPr lang="en-GB" sz="3000" noProof="0" dirty="0">
                <a:latin typeface="AU Passata" panose="020B0503030502030804" pitchFamily="34" charset="0"/>
              </a:rPr>
              <a:t> is key in a time characterized by geopolitical 	realignment and the threat of climate change. </a:t>
            </a:r>
            <a:br>
              <a:rPr lang="en-GB" sz="3000" noProof="0" dirty="0">
                <a:latin typeface="AU Passata" panose="020B0503030502030804" pitchFamily="34" charset="0"/>
              </a:rPr>
            </a:br>
            <a:endParaRPr lang="en-GB" sz="3000" noProof="0" dirty="0">
              <a:latin typeface="AU Passata" panose="020B0503030502030804" pitchFamily="34" charset="0"/>
            </a:endParaRPr>
          </a:p>
          <a:p>
            <a:pPr marL="774900" lvl="1" indent="-342900">
              <a:lnSpc>
                <a:spcPct val="100000"/>
              </a:lnSpc>
              <a:buFont typeface="Courier New" panose="02070309020205020404" pitchFamily="49" charset="0"/>
              <a:buChar char="o"/>
            </a:pPr>
            <a:r>
              <a:rPr lang="en-GB" sz="3000" b="1" noProof="0" dirty="0">
                <a:latin typeface="AU Passata" panose="020B0503030502030804" pitchFamily="34" charset="0"/>
              </a:rPr>
              <a:t>	Sustainability</a:t>
            </a:r>
            <a:r>
              <a:rPr lang="en-GB" sz="3000" noProof="0" dirty="0">
                <a:latin typeface="AU Passata" panose="020B0503030502030804" pitchFamily="34" charset="0"/>
              </a:rPr>
              <a:t> and </a:t>
            </a:r>
            <a:r>
              <a:rPr lang="en-GB" sz="3000" b="1" noProof="0" dirty="0">
                <a:latin typeface="AU Passata" panose="020B0503030502030804" pitchFamily="34" charset="0"/>
              </a:rPr>
              <a:t>green</a:t>
            </a:r>
            <a:r>
              <a:rPr lang="en-GB" sz="3000" noProof="0" dirty="0">
                <a:latin typeface="AU Passata" panose="020B0503030502030804" pitchFamily="34" charset="0"/>
              </a:rPr>
              <a:t> and </a:t>
            </a:r>
            <a:r>
              <a:rPr lang="en-GB" sz="3000" b="1" noProof="0" dirty="0">
                <a:latin typeface="AU Passata" panose="020B0503030502030804" pitchFamily="34" charset="0"/>
              </a:rPr>
              <a:t>digital </a:t>
            </a:r>
            <a:r>
              <a:rPr lang="en-GB" sz="3000" noProof="0" dirty="0">
                <a:latin typeface="AU Passata" panose="020B0503030502030804" pitchFamily="34" charset="0"/>
              </a:rPr>
              <a:t>solutions are prerequisites 	for real, long-term </a:t>
            </a:r>
            <a:r>
              <a:rPr lang="en-GB" sz="3000" b="1" noProof="0" dirty="0">
                <a:latin typeface="AU Passata" panose="020B0503030502030804" pitchFamily="34" charset="0"/>
              </a:rPr>
              <a:t>resilience</a:t>
            </a:r>
            <a:r>
              <a:rPr lang="en-GB" sz="3000" noProof="0" dirty="0">
                <a:latin typeface="AU Passata" panose="020B0503030502030804" pitchFamily="34" charset="0"/>
              </a:rPr>
              <a:t>. </a:t>
            </a:r>
            <a:br>
              <a:rPr lang="en-GB" sz="3000" noProof="0" dirty="0">
                <a:latin typeface="AU Passata" panose="020B0503030502030804" pitchFamily="34" charset="0"/>
              </a:rPr>
            </a:br>
            <a:endParaRPr lang="en-GB" sz="3000" noProof="0" dirty="0">
              <a:latin typeface="AU Passata" panose="020B0503030502030804" pitchFamily="34" charset="0"/>
            </a:endParaRPr>
          </a:p>
          <a:p>
            <a:pPr marL="774900" lvl="1" indent="-342900">
              <a:lnSpc>
                <a:spcPct val="100000"/>
              </a:lnSpc>
              <a:buFont typeface="Courier New" panose="02070309020205020404" pitchFamily="49" charset="0"/>
              <a:buChar char="o"/>
            </a:pPr>
            <a:r>
              <a:rPr lang="en-GB" sz="3000" b="1" noProof="0" dirty="0">
                <a:latin typeface="AU Passata" panose="020B0503030502030804" pitchFamily="34" charset="0"/>
              </a:rPr>
              <a:t>	Innovation</a:t>
            </a:r>
            <a:r>
              <a:rPr lang="en-GB" sz="3000" noProof="0" dirty="0">
                <a:latin typeface="AU Passata" panose="020B0503030502030804" pitchFamily="34" charset="0"/>
              </a:rPr>
              <a:t> is the incubator that will ensure an independent 	Europe, and innovation grows when we work in a </a:t>
            </a:r>
            <a:r>
              <a:rPr lang="en-GB" sz="3000" b="1" noProof="0" dirty="0">
                <a:latin typeface="AU Passata" panose="020B0503030502030804" pitchFamily="34" charset="0"/>
              </a:rPr>
              <a:t>mission-	oriented</a:t>
            </a:r>
            <a:r>
              <a:rPr lang="en-GB" sz="3000" noProof="0" dirty="0">
                <a:latin typeface="AU Passata" panose="020B0503030502030804" pitchFamily="34" charset="0"/>
              </a:rPr>
              <a:t> way across disciplines.</a:t>
            </a:r>
            <a:br>
              <a:rPr lang="en-GB" sz="3000" noProof="0" dirty="0">
                <a:latin typeface="AU Passata" panose="020B0503030502030804" pitchFamily="34" charset="0"/>
              </a:rPr>
            </a:br>
            <a:endParaRPr lang="en-GB" sz="3000" noProof="0" dirty="0">
              <a:latin typeface="AU Passata" panose="020B0503030502030804" pitchFamily="34" charset="0"/>
            </a:endParaRPr>
          </a:p>
          <a:p>
            <a:pPr marL="774900" lvl="1" indent="-342900">
              <a:lnSpc>
                <a:spcPct val="100000"/>
              </a:lnSpc>
              <a:buFont typeface="Courier New" panose="02070309020205020404" pitchFamily="49" charset="0"/>
              <a:buChar char="o"/>
            </a:pPr>
            <a:r>
              <a:rPr lang="en-GB" sz="3000" noProof="0" dirty="0">
                <a:latin typeface="AU Passata" panose="020B0503030502030804" pitchFamily="34" charset="0"/>
              </a:rPr>
              <a:t>	This is how Tech creates </a:t>
            </a:r>
            <a:r>
              <a:rPr lang="en-GB" sz="3000" b="1" noProof="0" dirty="0">
                <a:latin typeface="AU Passata" panose="020B0503030502030804" pitchFamily="34" charset="0"/>
              </a:rPr>
              <a:t>impact</a:t>
            </a:r>
            <a:r>
              <a:rPr lang="en-GB" sz="3000" noProof="0" dirty="0">
                <a:latin typeface="AU Passata" panose="020B0503030502030804" pitchFamily="34" charset="0"/>
              </a:rPr>
              <a:t> in a changing world. </a:t>
            </a:r>
          </a:p>
          <a:p>
            <a:pPr>
              <a:lnSpc>
                <a:spcPct val="120000"/>
              </a:lnSpc>
              <a:buNone/>
            </a:pPr>
            <a:endParaRPr lang="en-GB" sz="2399" noProof="0" dirty="0">
              <a:latin typeface="AU Passata" panose="020B0503030502030804" pitchFamily="34" charset="0"/>
            </a:endParaRPr>
          </a:p>
        </p:txBody>
      </p:sp>
      <p:sp>
        <p:nvSpPr>
          <p:cNvPr id="12" name="OFF_logo1Computed">
            <a:extLst>
              <a:ext uri="{FF2B5EF4-FFF2-40B4-BE49-F238E27FC236}">
                <a16:creationId xmlns:a16="http://schemas.microsoft.com/office/drawing/2014/main" id="{0B5DCC22-01D9-641B-5BC9-A370584726B6}"/>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3" name="Au logo">
            <a:extLst>
              <a:ext uri="{FF2B5EF4-FFF2-40B4-BE49-F238E27FC236}">
                <a16:creationId xmlns:a16="http://schemas.microsoft.com/office/drawing/2014/main" id="{807EA4B2-8ECA-8782-DB19-2676AB414E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4" name="SecondaryLogo">
            <a:extLst>
              <a:ext uri="{FF2B5EF4-FFF2-40B4-BE49-F238E27FC236}">
                <a16:creationId xmlns:a16="http://schemas.microsoft.com/office/drawing/2014/main" id="{5F0E6CD5-00BA-873B-3F2A-5B4BA696EE9E}"/>
              </a:ext>
            </a:extLst>
          </p:cNvPr>
          <p:cNvPicPr>
            <a:picLocks noChangeAspect="1"/>
          </p:cNvPicPr>
          <p:nvPr/>
        </p:nvPicPr>
        <p:blipFill>
          <a:blip r:embed="rId6"/>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262718552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DA539-2135-BB38-64E6-AFAFF133DA59}"/>
            </a:ext>
          </a:extLst>
        </p:cNvPr>
        <p:cNvGrpSpPr/>
        <p:nvPr/>
      </p:nvGrpSpPr>
      <p:grpSpPr>
        <a:xfrm>
          <a:off x="0" y="0"/>
          <a:ext cx="0" cy="0"/>
          <a:chOff x="0" y="0"/>
          <a:chExt cx="0" cy="0"/>
        </a:xfrm>
      </p:grpSpPr>
      <p:pic>
        <p:nvPicPr>
          <p:cNvPr id="7" name="Billede 6">
            <a:extLst>
              <a:ext uri="{FF2B5EF4-FFF2-40B4-BE49-F238E27FC236}">
                <a16:creationId xmlns:a16="http://schemas.microsoft.com/office/drawing/2014/main" id="{33356A96-B489-AAEB-33C8-6BF9E08F49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691" y="-1620982"/>
            <a:ext cx="13822689" cy="9215958"/>
          </a:xfrm>
          <a:prstGeom prst="rect">
            <a:avLst/>
          </a:prstGeom>
        </p:spPr>
      </p:pic>
      <p:sp>
        <p:nvSpPr>
          <p:cNvPr id="3" name="Rektangel 2">
            <a:extLst>
              <a:ext uri="{FF2B5EF4-FFF2-40B4-BE49-F238E27FC236}">
                <a16:creationId xmlns:a16="http://schemas.microsoft.com/office/drawing/2014/main" id="{293782BB-9B24-B2B2-D012-3981B0A65FD9}"/>
              </a:ext>
            </a:extLst>
          </p:cNvPr>
          <p:cNvSpPr/>
          <p:nvPr/>
        </p:nvSpPr>
        <p:spPr bwMode="auto">
          <a:xfrm>
            <a:off x="484909" y="1025236"/>
            <a:ext cx="3255818" cy="665906"/>
          </a:xfrm>
          <a:prstGeom prst="rect">
            <a:avLst/>
          </a:prstGeom>
          <a:solidFill>
            <a:schemeClr val="bg1">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en-GB" sz="1600" noProof="0" dirty="0">
              <a:solidFill>
                <a:schemeClr val="bg1"/>
              </a:solidFill>
              <a:latin typeface="AU Passata" pitchFamily="34" charset="0"/>
            </a:endParaRPr>
          </a:p>
        </p:txBody>
      </p:sp>
      <p:sp>
        <p:nvSpPr>
          <p:cNvPr id="2" name="Title 1">
            <a:extLst>
              <a:ext uri="{FF2B5EF4-FFF2-40B4-BE49-F238E27FC236}">
                <a16:creationId xmlns:a16="http://schemas.microsoft.com/office/drawing/2014/main" id="{97F11921-DB6F-8E44-89E3-96611F786FA8}"/>
              </a:ext>
            </a:extLst>
          </p:cNvPr>
          <p:cNvSpPr>
            <a:spLocks noGrp="1"/>
          </p:cNvSpPr>
          <p:nvPr>
            <p:ph type="title"/>
          </p:nvPr>
        </p:nvSpPr>
        <p:spPr>
          <a:xfrm>
            <a:off x="660464" y="365923"/>
            <a:ext cx="10512862" cy="1325218"/>
          </a:xfrm>
        </p:spPr>
        <p:txBody>
          <a:bodyPr>
            <a:normAutofit/>
          </a:bodyPr>
          <a:lstStyle/>
          <a:p>
            <a:r>
              <a:rPr lang="en-GB" sz="4200" noProof="0" dirty="0">
                <a:latin typeface="AU Passata" panose="020B0503030502030804" pitchFamily="34" charset="0"/>
                <a:ea typeface="+mn-ea"/>
                <a:cs typeface="+mn-cs"/>
              </a:rPr>
              <a:t>RESILIENCE:</a:t>
            </a:r>
          </a:p>
        </p:txBody>
      </p:sp>
      <p:sp>
        <p:nvSpPr>
          <p:cNvPr id="4" name="Rektangel 3">
            <a:extLst>
              <a:ext uri="{FF2B5EF4-FFF2-40B4-BE49-F238E27FC236}">
                <a16:creationId xmlns:a16="http://schemas.microsoft.com/office/drawing/2014/main" id="{D3AA75BF-207D-7F78-E243-215B82823EBD}"/>
              </a:ext>
            </a:extLst>
          </p:cNvPr>
          <p:cNvSpPr/>
          <p:nvPr/>
        </p:nvSpPr>
        <p:spPr bwMode="auto">
          <a:xfrm>
            <a:off x="660461" y="1922139"/>
            <a:ext cx="9998014" cy="1402085"/>
          </a:xfrm>
          <a:prstGeom prst="rect">
            <a:avLst/>
          </a:prstGeom>
          <a:solidFill>
            <a:schemeClr val="tx1">
              <a:lumMod val="65000"/>
              <a:lumOff val="35000"/>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en-GB" sz="1600" noProof="0" dirty="0">
              <a:solidFill>
                <a:schemeClr val="bg1"/>
              </a:solidFill>
              <a:latin typeface="AU Passata" pitchFamily="34" charset="0"/>
            </a:endParaRPr>
          </a:p>
        </p:txBody>
      </p:sp>
      <p:sp>
        <p:nvSpPr>
          <p:cNvPr id="6" name="Rektangel 5">
            <a:extLst>
              <a:ext uri="{FF2B5EF4-FFF2-40B4-BE49-F238E27FC236}">
                <a16:creationId xmlns:a16="http://schemas.microsoft.com/office/drawing/2014/main" id="{7061BE34-0260-C193-DC9A-596E2D0A6AC6}"/>
              </a:ext>
            </a:extLst>
          </p:cNvPr>
          <p:cNvSpPr/>
          <p:nvPr/>
        </p:nvSpPr>
        <p:spPr bwMode="auto">
          <a:xfrm>
            <a:off x="660461" y="3778973"/>
            <a:ext cx="10588564" cy="2218626"/>
          </a:xfrm>
          <a:prstGeom prst="rect">
            <a:avLst/>
          </a:prstGeom>
          <a:solidFill>
            <a:schemeClr val="tx1">
              <a:lumMod val="65000"/>
              <a:lumOff val="35000"/>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en-GB" sz="1600" noProof="0" dirty="0">
              <a:solidFill>
                <a:schemeClr val="bg1"/>
              </a:solidFill>
              <a:latin typeface="AU Passata" pitchFamily="34" charset="0"/>
            </a:endParaRPr>
          </a:p>
        </p:txBody>
      </p:sp>
      <p:sp>
        <p:nvSpPr>
          <p:cNvPr id="5" name="Pladsholder til indhold 2">
            <a:extLst>
              <a:ext uri="{FF2B5EF4-FFF2-40B4-BE49-F238E27FC236}">
                <a16:creationId xmlns:a16="http://schemas.microsoft.com/office/drawing/2014/main" id="{4892E8B2-F25D-0027-0ACC-02570E3D9552}"/>
              </a:ext>
            </a:extLst>
          </p:cNvPr>
          <p:cNvSpPr>
            <a:spLocks noGrp="1"/>
          </p:cNvSpPr>
          <p:nvPr>
            <p:ph idx="1"/>
          </p:nvPr>
        </p:nvSpPr>
        <p:spPr>
          <a:xfrm>
            <a:off x="660464" y="1943639"/>
            <a:ext cx="10512862" cy="4228186"/>
          </a:xfrm>
        </p:spPr>
        <p:txBody>
          <a:bodyPr>
            <a:normAutofit lnSpcReduction="10000"/>
          </a:bodyPr>
          <a:lstStyle/>
          <a:p>
            <a:r>
              <a:rPr lang="en-GB" sz="2600" b="1" noProof="0" dirty="0">
                <a:solidFill>
                  <a:schemeClr val="bg1"/>
                </a:solidFill>
              </a:rPr>
              <a:t>In a time of political and environmental change, resilience is key. </a:t>
            </a:r>
            <a:br>
              <a:rPr lang="en-GB" sz="2600" b="1" dirty="0">
                <a:solidFill>
                  <a:schemeClr val="bg1"/>
                </a:solidFill>
              </a:rPr>
            </a:br>
            <a:r>
              <a:rPr lang="en-GB" sz="2600" b="1" noProof="0" dirty="0">
                <a:solidFill>
                  <a:schemeClr val="bg1"/>
                </a:solidFill>
              </a:rPr>
              <a:t>By resilience we mean the capacity of a society to maintain robust self‑sufficiency even under strong external pressures of either economic, environmental, or political nature.</a:t>
            </a:r>
          </a:p>
          <a:p>
            <a:endParaRPr lang="en-GB" sz="2600" b="1" noProof="0" dirty="0">
              <a:solidFill>
                <a:schemeClr val="bg1"/>
              </a:solidFill>
            </a:endParaRPr>
          </a:p>
          <a:p>
            <a:r>
              <a:rPr lang="en-GB" sz="2600" b="1" noProof="0" dirty="0">
                <a:solidFill>
                  <a:schemeClr val="bg1"/>
                </a:solidFill>
              </a:rPr>
              <a:t>Tech contributes through our wide range of disciplines, enabling access to critical, innovative, and competitive technologies, through research, research-based education, and research-based policy advice, for example by addressing how to ensure and uphold safe and sustainable supplies of essentials such as clean water, food, energy, and technology.</a:t>
            </a:r>
          </a:p>
          <a:p>
            <a:pPr>
              <a:lnSpc>
                <a:spcPct val="100000"/>
              </a:lnSpc>
              <a:buNone/>
            </a:pPr>
            <a:endParaRPr lang="en-GB" sz="2399" noProof="0" dirty="0">
              <a:solidFill>
                <a:schemeClr val="bg1"/>
              </a:solidFill>
              <a:latin typeface="AU Passata" panose="020B0503030502030804" pitchFamily="34" charset="0"/>
            </a:endParaRPr>
          </a:p>
        </p:txBody>
      </p:sp>
      <p:sp>
        <p:nvSpPr>
          <p:cNvPr id="11" name="OFF_logo1Computed">
            <a:extLst>
              <a:ext uri="{FF2B5EF4-FFF2-40B4-BE49-F238E27FC236}">
                <a16:creationId xmlns:a16="http://schemas.microsoft.com/office/drawing/2014/main" id="{4FB96136-B7F3-635B-8F65-CC13B951D23C}"/>
              </a:ext>
            </a:extLst>
          </p:cNvPr>
          <p:cNvSpPr/>
          <p:nvPr/>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0" dirty="0">
                <a:ln>
                  <a:noFill/>
                </a:ln>
                <a:solidFill>
                  <a:schemeClr val="bg1"/>
                </a:solidFill>
                <a:effectLst/>
                <a:latin typeface="AU Passata" pitchFamily="34" charset="0"/>
              </a:rPr>
              <a:t>Aarhus
UniversitY</a:t>
            </a:r>
          </a:p>
        </p:txBody>
      </p:sp>
      <p:pic>
        <p:nvPicPr>
          <p:cNvPr id="12" name="Au logo">
            <a:extLst>
              <a:ext uri="{FF2B5EF4-FFF2-40B4-BE49-F238E27FC236}">
                <a16:creationId xmlns:a16="http://schemas.microsoft.com/office/drawing/2014/main" id="{8F0800B1-E47D-2DC3-31F8-2F4623664F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13" name="SecondaryLogo">
            <a:extLst>
              <a:ext uri="{FF2B5EF4-FFF2-40B4-BE49-F238E27FC236}">
                <a16:creationId xmlns:a16="http://schemas.microsoft.com/office/drawing/2014/main" id="{2245BBEA-95AF-9EE5-89F0-E3A8B776A74C}"/>
              </a:ext>
            </a:extLst>
          </p:cNvPr>
          <p:cNvPicPr>
            <a:picLocks noChangeAspect="1"/>
          </p:cNvPicPr>
          <p:nvPr/>
        </p:nvPicPr>
        <p:blipFill>
          <a:blip r:embed="rId5"/>
          <a:stretch>
            <a:fillRect/>
          </a:stretch>
        </p:blipFill>
        <p:spPr>
          <a:xfrm>
            <a:off x="10208659" y="5997600"/>
            <a:ext cx="1658669" cy="558000"/>
          </a:xfrm>
          <a:prstGeom prst="rect">
            <a:avLst/>
          </a:prstGeom>
        </p:spPr>
      </p:pic>
    </p:spTree>
    <p:extLst>
      <p:ext uri="{BB962C8B-B14F-4D97-AF65-F5344CB8AC3E}">
        <p14:creationId xmlns:p14="http://schemas.microsoft.com/office/powerpoint/2010/main" val="241408123"/>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TEMPLAFYSLIDEID" val="636235437374745988"/>
</p:tagLst>
</file>

<file path=ppt/theme/theme1.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U 16:9">
  <a:themeElements>
    <a:clrScheme name="AU_Blue">
      <a:dk1>
        <a:srgbClr val="000000"/>
      </a:dk1>
      <a:lt1>
        <a:srgbClr val="FFFFFF"/>
      </a:lt1>
      <a:dk2>
        <a:srgbClr val="002546"/>
      </a:dk2>
      <a:lt2>
        <a:srgbClr val="002546"/>
      </a:lt2>
      <a:accent1>
        <a:srgbClr val="0A1439"/>
      </a:accent1>
      <a:accent2>
        <a:srgbClr val="183D83"/>
      </a:accent2>
      <a:accent3>
        <a:srgbClr val="87D1F4"/>
      </a:accent3>
      <a:accent4>
        <a:srgbClr val="33525F"/>
      </a:accent4>
      <a:accent5>
        <a:srgbClr val="548195"/>
      </a:accent5>
      <a:accent6>
        <a:srgbClr val="C6C6C6"/>
      </a:accent6>
      <a:hlink>
        <a:srgbClr val="03428E"/>
      </a:hlink>
      <a:folHlink>
        <a:srgbClr val="03428E"/>
      </a:folHlink>
    </a:clrScheme>
    <a:fontScheme name="AU Passata">
      <a:majorFont>
        <a:latin typeface="AU Passata"/>
        <a:ea typeface=""/>
        <a:cs typeface=""/>
      </a:majorFont>
      <a:minorFont>
        <a:latin typeface="AU Passat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1778" cap="flat" cmpd="sng" algn="ctr">
          <a:solidFill>
            <a:schemeClr val="accent2"/>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95000"/>
          </a:lnSpc>
          <a:spcBef>
            <a:spcPct val="0"/>
          </a:spcBef>
          <a:spcAft>
            <a:spcPct val="0"/>
          </a:spcAft>
          <a:buClrTx/>
          <a:buSzTx/>
          <a:buFont typeface="AU Passata" pitchFamily="34" charset="0"/>
          <a:buNone/>
          <a:tabLst/>
          <a:defRPr kumimoji="0" sz="1600" b="0" i="0" u="none" strike="noStrike" cap="none" normalizeH="0" baseline="0" dirty="0" err="1">
            <a:ln>
              <a:noFill/>
            </a:ln>
            <a:solidFill>
              <a:schemeClr val="bg1"/>
            </a:solidFill>
            <a:effectLst/>
            <a:latin typeface="AU Passata" pitchFamily="34" charset="0"/>
          </a:defRPr>
        </a:defPPr>
      </a:lstStyle>
    </a:spDef>
    <a:lnDef>
      <a:spPr bwMode="auto">
        <a:xfrm>
          <a:off x="0" y="0"/>
          <a:ext cx="1" cy="1"/>
        </a:xfrm>
        <a:custGeom>
          <a:avLst/>
          <a:gdLst/>
          <a:ahLst/>
          <a:cxnLst/>
          <a:rect l="0" t="0" r="0" b="0"/>
          <a:pathLst/>
        </a:custGeom>
        <a:solidFill>
          <a:schemeClr val="accent2"/>
        </a:solidFill>
        <a:ln w="1778" cap="flat" cmpd="sng" algn="ctr">
          <a:solidFill>
            <a:schemeClr val="accent2"/>
          </a:solid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ts val="3600"/>
          </a:lnSpc>
          <a:spcBef>
            <a:spcPct val="0"/>
          </a:spcBef>
          <a:spcAft>
            <a:spcPct val="0"/>
          </a:spcAft>
          <a:buClrTx/>
          <a:buSzTx/>
          <a:buFont typeface="AU Passata" pitchFamily="34" charset="0"/>
          <a:buNone/>
          <a:tabLst/>
          <a:defRPr kumimoji="0" lang="en-US" sz="3600" b="0" i="0" u="none" strike="noStrike" cap="none" normalizeH="0" baseline="0">
            <a:ln>
              <a:noFill/>
            </a:ln>
            <a:solidFill>
              <a:schemeClr val="tx1"/>
            </a:solidFill>
            <a:effectLst/>
            <a:latin typeface="AU Passata" pitchFamily="34" charset="0"/>
          </a:defRPr>
        </a:defPPr>
      </a:lstStyle>
    </a:lnDef>
    <a:txDef>
      <a:spPr>
        <a:noFill/>
      </a:spPr>
      <a:bodyPr wrap="square" lIns="0" tIns="0" rIns="0" bIns="0" rtlCol="0">
        <a:spAutoFit/>
      </a:bodyPr>
      <a:lstStyle>
        <a:defPPr>
          <a:lnSpc>
            <a:spcPct val="95000"/>
          </a:lnSpc>
          <a:defRPr sz="1600" dirty="0">
            <a:latin typeface="+mn-lt"/>
          </a:defRPr>
        </a:defPPr>
      </a:lstStyle>
    </a:txDef>
  </a:objectDefaults>
  <a:extraClrSchemeLst/>
  <a:extLst>
    <a:ext uri="{05A4C25C-085E-4340-85A3-A5531E510DB2}">
      <thm15:themeFamily xmlns:thm15="http://schemas.microsoft.com/office/thememl/2012/main" name="AU PowerPoint Template 16-9.potx" id="{7A6F7BDC-B87C-43B1-A03F-8FC29EB8E4AA}" vid="{0342C178-0357-4DD1-B9D7-A15D067ACA9C}"/>
    </a:ext>
  </a:extLst>
</a:theme>
</file>

<file path=ppt/theme/theme3.xml><?xml version="1.0" encoding="utf-8"?>
<a:theme xmlns:a="http://schemas.openxmlformats.org/drawingml/2006/main" name="1_AU 16:9">
  <a:themeElements>
    <a:clrScheme name="AU_Blue">
      <a:dk1>
        <a:srgbClr val="000000"/>
      </a:dk1>
      <a:lt1>
        <a:srgbClr val="FFFFFF"/>
      </a:lt1>
      <a:dk2>
        <a:srgbClr val="002546"/>
      </a:dk2>
      <a:lt2>
        <a:srgbClr val="002546"/>
      </a:lt2>
      <a:accent1>
        <a:srgbClr val="0A1439"/>
      </a:accent1>
      <a:accent2>
        <a:srgbClr val="183D83"/>
      </a:accent2>
      <a:accent3>
        <a:srgbClr val="87D1F4"/>
      </a:accent3>
      <a:accent4>
        <a:srgbClr val="33525F"/>
      </a:accent4>
      <a:accent5>
        <a:srgbClr val="548195"/>
      </a:accent5>
      <a:accent6>
        <a:srgbClr val="C6C6C6"/>
      </a:accent6>
      <a:hlink>
        <a:srgbClr val="03428E"/>
      </a:hlink>
      <a:folHlink>
        <a:srgbClr val="03428E"/>
      </a:folHlink>
    </a:clrScheme>
    <a:fontScheme name="AU Passata">
      <a:majorFont>
        <a:latin typeface="AU Passata"/>
        <a:ea typeface=""/>
        <a:cs typeface=""/>
      </a:majorFont>
      <a:minorFont>
        <a:latin typeface="AU Passat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1778" cap="flat" cmpd="sng" algn="ctr">
          <a:solidFill>
            <a:schemeClr val="accent2"/>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95000"/>
          </a:lnSpc>
          <a:spcBef>
            <a:spcPct val="0"/>
          </a:spcBef>
          <a:spcAft>
            <a:spcPct val="0"/>
          </a:spcAft>
          <a:buClrTx/>
          <a:buSzTx/>
          <a:buFont typeface="AU Passata" pitchFamily="34" charset="0"/>
          <a:buNone/>
          <a:tabLst/>
          <a:defRPr kumimoji="0" sz="1600" b="0" i="0" u="none" strike="noStrike" cap="none" normalizeH="0" baseline="0" dirty="0" err="1">
            <a:ln>
              <a:noFill/>
            </a:ln>
            <a:solidFill>
              <a:schemeClr val="bg1"/>
            </a:solidFill>
            <a:effectLst/>
            <a:latin typeface="AU Passata" pitchFamily="34" charset="0"/>
          </a:defRPr>
        </a:defPPr>
      </a:lstStyle>
    </a:spDef>
    <a:lnDef>
      <a:spPr bwMode="auto">
        <a:xfrm>
          <a:off x="0" y="0"/>
          <a:ext cx="1" cy="1"/>
        </a:xfrm>
        <a:custGeom>
          <a:avLst/>
          <a:gdLst/>
          <a:ahLst/>
          <a:cxnLst/>
          <a:rect l="0" t="0" r="0" b="0"/>
          <a:pathLst/>
        </a:custGeom>
        <a:solidFill>
          <a:schemeClr val="accent2"/>
        </a:solidFill>
        <a:ln w="1778" cap="flat" cmpd="sng" algn="ctr">
          <a:solidFill>
            <a:schemeClr val="accent2"/>
          </a:solid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ts val="3600"/>
          </a:lnSpc>
          <a:spcBef>
            <a:spcPct val="0"/>
          </a:spcBef>
          <a:spcAft>
            <a:spcPct val="0"/>
          </a:spcAft>
          <a:buClrTx/>
          <a:buSzTx/>
          <a:buFont typeface="AU Passata" pitchFamily="34" charset="0"/>
          <a:buNone/>
          <a:tabLst/>
          <a:defRPr kumimoji="0" lang="en-US" sz="3600" b="0" i="0" u="none" strike="noStrike" cap="none" normalizeH="0" baseline="0">
            <a:ln>
              <a:noFill/>
            </a:ln>
            <a:solidFill>
              <a:schemeClr val="tx1"/>
            </a:solidFill>
            <a:effectLst/>
            <a:latin typeface="AU Passata" pitchFamily="34" charset="0"/>
          </a:defRPr>
        </a:defPPr>
      </a:lstStyle>
    </a:lnDef>
    <a:txDef>
      <a:spPr>
        <a:noFill/>
      </a:spPr>
      <a:bodyPr wrap="square" lIns="0" tIns="0" rIns="0" bIns="0" rtlCol="0">
        <a:spAutoFit/>
      </a:bodyPr>
      <a:lstStyle>
        <a:defPPr>
          <a:lnSpc>
            <a:spcPct val="95000"/>
          </a:lnSpc>
          <a:defRPr sz="1600" dirty="0">
            <a:latin typeface="+mn-lt"/>
          </a:defRPr>
        </a:defPPr>
      </a:lstStyle>
    </a:txDef>
  </a:objectDefaults>
  <a:extraClrSchemeLst/>
  <a:extLst>
    <a:ext uri="{05A4C25C-085E-4340-85A3-A5531E510DB2}">
      <thm15:themeFamily xmlns:thm15="http://schemas.microsoft.com/office/thememl/2012/main" name="AU PowerPoint Template 16-9.potx" id="{7A6F7BDC-B87C-43B1-A03F-8FC29EB8E4AA}" vid="{0342C178-0357-4DD1-B9D7-A15D067ACA9C}"/>
    </a:ext>
  </a:extLst>
</a:theme>
</file>

<file path=ppt/theme/theme4.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61fd1d36-fecb-47ca-b7d7-d0df0370a198}" enabled="0" method="" siteId="{61fd1d36-fecb-47ca-b7d7-d0df0370a198}" removed="1"/>
</clbl:labelList>
</file>

<file path=docProps/app.xml><?xml version="1.0" encoding="utf-8"?>
<Properties xmlns="http://schemas.openxmlformats.org/officeDocument/2006/extended-properties" xmlns:vt="http://schemas.openxmlformats.org/officeDocument/2006/docPropsVTypes">
  <TotalTime>19147</TotalTime>
  <Words>1603</Words>
  <Application>Microsoft Office PowerPoint</Application>
  <PresentationFormat>Widescreen</PresentationFormat>
  <Paragraphs>157</Paragraphs>
  <Slides>21</Slides>
  <Notes>13</Notes>
  <HiddenSlides>0</HiddenSlides>
  <MMClips>0</MMClips>
  <ScaleCrop>false</ScaleCrop>
  <HeadingPairs>
    <vt:vector size="6" baseType="variant">
      <vt:variant>
        <vt:lpstr>Benyttede skrifttyper</vt:lpstr>
      </vt:variant>
      <vt:variant>
        <vt:i4>9</vt:i4>
      </vt:variant>
      <vt:variant>
        <vt:lpstr>Tema</vt:lpstr>
      </vt:variant>
      <vt:variant>
        <vt:i4>3</vt:i4>
      </vt:variant>
      <vt:variant>
        <vt:lpstr>Slidetitler</vt:lpstr>
      </vt:variant>
      <vt:variant>
        <vt:i4>21</vt:i4>
      </vt:variant>
    </vt:vector>
  </HeadingPairs>
  <TitlesOfParts>
    <vt:vector size="33" baseType="lpstr">
      <vt:lpstr>Aptos</vt:lpstr>
      <vt:lpstr>Arial</vt:lpstr>
      <vt:lpstr>AU Passata</vt:lpstr>
      <vt:lpstr>AU Passata Light</vt:lpstr>
      <vt:lpstr>AU Peto</vt:lpstr>
      <vt:lpstr>Calibri</vt:lpstr>
      <vt:lpstr>Calibri Light</vt:lpstr>
      <vt:lpstr>Courier New</vt:lpstr>
      <vt:lpstr>Georgia</vt:lpstr>
      <vt:lpstr>Office-tema</vt:lpstr>
      <vt:lpstr>AU 16:9</vt:lpstr>
      <vt:lpstr>1_AU 16:9</vt:lpstr>
      <vt:lpstr>TECH 2030 Faculty of Technical Sciences Aarhus University </vt:lpstr>
      <vt:lpstr>Strategic context</vt:lpstr>
      <vt:lpstr>PowerPoint-præsentation</vt:lpstr>
      <vt:lpstr>PowerPoint-præsentation</vt:lpstr>
      <vt:lpstr>PowerPoint-præsentation</vt:lpstr>
      <vt:lpstr>PowerPoint-præsentation</vt:lpstr>
      <vt:lpstr>Tech 2030</vt:lpstr>
      <vt:lpstr>Tech impact: Resilience, innovation, and the mission‑oriented approach</vt:lpstr>
      <vt:lpstr>RESILIENCE:</vt:lpstr>
      <vt:lpstr>INNOVATION:</vt:lpstr>
      <vt:lpstr>MISSION-ORIENTED:</vt:lpstr>
      <vt:lpstr>PowerPoint-præsentation</vt:lpstr>
      <vt:lpstr>FOCAL-POINT 1: We prioritise developing new partnerships and collaborations</vt:lpstr>
      <vt:lpstr>FOCAL-POINT 1: We prioritise developing new partnerships and collaborations</vt:lpstr>
      <vt:lpstr>FOCAL-POINT 2: We are a leader in research, talent development and science-based advice</vt:lpstr>
      <vt:lpstr>FOCAL-POINT 2: We are a leader in research, talent development and science-based advice</vt:lpstr>
      <vt:lpstr>FOCAL-POINT 3: We meet our students where they are</vt:lpstr>
      <vt:lpstr>FOCAL-POINT 3: We meet our students where they are</vt:lpstr>
      <vt:lpstr>FOCAL-POINT 4: We deliver impact through a collaborative culture based on trust and respect</vt:lpstr>
      <vt:lpstr>FOCAL-POINT 4: We deliver impact through a collaborative culture based on trust and respect</vt:lpstr>
      <vt:lpstr>PowerPoint-præsentation</vt:lpstr>
    </vt:vector>
  </TitlesOfParts>
  <Company>Aarhus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of Technical Sciences Viden for samfundet</dc:title>
  <dc:creator>Bo Bukh Linneberg</dc:creator>
  <cp:lastModifiedBy>Jannie True Hansen</cp:lastModifiedBy>
  <cp:revision>588</cp:revision>
  <dcterms:created xsi:type="dcterms:W3CDTF">2020-08-13T10:47:54Z</dcterms:created>
  <dcterms:modified xsi:type="dcterms:W3CDTF">2026-03-27T09:25:49Z</dcterms:modified>
</cp:coreProperties>
</file>